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73152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04">
          <p15:clr>
            <a:srgbClr val="747775"/>
          </p15:clr>
        </p15:guide>
        <p15:guide id="2" pos="31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04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71871" y="685800"/>
            <a:ext cx="471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1071871" y="685800"/>
            <a:ext cx="471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81c58deee_0_0:notes"/>
          <p:cNvSpPr/>
          <p:nvPr>
            <p:ph idx="2" type="sldImg"/>
          </p:nvPr>
        </p:nvSpPr>
        <p:spPr>
          <a:xfrm>
            <a:off x="1071871" y="685800"/>
            <a:ext cx="471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c81c58de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c81c58deee_0_44:notes"/>
          <p:cNvSpPr txBox="1"/>
          <p:nvPr>
            <p:ph idx="1" type="body"/>
          </p:nvPr>
        </p:nvSpPr>
        <p:spPr>
          <a:xfrm>
            <a:off x="670891" y="4300086"/>
            <a:ext cx="5367000" cy="40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89800" lIns="89800" spcFirstLastPara="1" rIns="89800" wrap="square" tIns="898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4" name="Google Shape;94;g2c81c58deee_0_44:notes"/>
          <p:cNvSpPr/>
          <p:nvPr>
            <p:ph idx="2" type="sldImg"/>
          </p:nvPr>
        </p:nvSpPr>
        <p:spPr>
          <a:xfrm>
            <a:off x="1022350" y="679450"/>
            <a:ext cx="4664100" cy="339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058951"/>
            <a:ext cx="9372600" cy="2919300"/>
          </a:xfrm>
          <a:prstGeom prst="rect">
            <a:avLst/>
          </a:prstGeom>
        </p:spPr>
        <p:txBody>
          <a:bodyPr anchorCtr="0" anchor="b" bIns="110375" lIns="110375" spcFirstLastPara="1" rIns="110375" wrap="square" tIns="110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030756"/>
            <a:ext cx="9372600" cy="11274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573156"/>
            <a:ext cx="9372600" cy="2792400"/>
          </a:xfrm>
          <a:prstGeom prst="rect">
            <a:avLst/>
          </a:prstGeom>
        </p:spPr>
        <p:txBody>
          <a:bodyPr anchorCtr="0" anchor="b" bIns="110375" lIns="110375" spcFirstLastPara="1" rIns="110375" wrap="square" tIns="110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483164"/>
            <a:ext cx="9372600" cy="18501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91515" y="389468"/>
            <a:ext cx="8675400" cy="141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91515" y="1947333"/>
            <a:ext cx="8675400" cy="46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91515" y="6780108"/>
            <a:ext cx="22632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331845" y="6780108"/>
            <a:ext cx="33948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7103745" y="6780108"/>
            <a:ext cx="22632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defRPr b="0" i="0" sz="1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058987"/>
            <a:ext cx="9372600" cy="11973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32924"/>
            <a:ext cx="9372600" cy="8145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639076"/>
            <a:ext cx="9372600" cy="48588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32924"/>
            <a:ext cx="9372600" cy="8145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639076"/>
            <a:ext cx="4399800" cy="48588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639076"/>
            <a:ext cx="4399800" cy="48588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32924"/>
            <a:ext cx="9372600" cy="8145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790187"/>
            <a:ext cx="3088800" cy="1074900"/>
          </a:xfrm>
          <a:prstGeom prst="rect">
            <a:avLst/>
          </a:prstGeom>
        </p:spPr>
        <p:txBody>
          <a:bodyPr anchorCtr="0" anchor="b" bIns="110375" lIns="110375" spcFirstLastPara="1" rIns="110375" wrap="square" tIns="11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1976320"/>
            <a:ext cx="3088800" cy="45219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40213"/>
            <a:ext cx="7004700" cy="58179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78"/>
            <a:ext cx="50292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0375" lIns="110375" spcFirstLastPara="1" rIns="110375" wrap="square" tIns="110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753849"/>
            <a:ext cx="4449600" cy="2108100"/>
          </a:xfrm>
          <a:prstGeom prst="rect">
            <a:avLst/>
          </a:prstGeom>
        </p:spPr>
        <p:txBody>
          <a:bodyPr anchorCtr="0" anchor="b" bIns="110375" lIns="110375" spcFirstLastPara="1" rIns="110375" wrap="square" tIns="110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3986596"/>
            <a:ext cx="4449600" cy="1756500"/>
          </a:xfrm>
          <a:prstGeom prst="rect">
            <a:avLst/>
          </a:prstGeom>
        </p:spPr>
        <p:txBody>
          <a:bodyPr anchorCtr="0" anchor="t" bIns="110375" lIns="110375" spcFirstLastPara="1" rIns="110375" wrap="square" tIns="110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29796"/>
            <a:ext cx="4220700" cy="52554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016818"/>
            <a:ext cx="6598800" cy="8607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32924"/>
            <a:ext cx="9372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0375" lIns="110375" spcFirstLastPara="1" rIns="110375" wrap="square" tIns="11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639076"/>
            <a:ext cx="9372600" cy="48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0375" lIns="110375" spcFirstLastPara="1" rIns="110375" wrap="square" tIns="110375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6632131"/>
            <a:ext cx="603600" cy="5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0375" lIns="110375" spcFirstLastPara="1" rIns="110375" wrap="square" tIns="110375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instagram.com/jdaniel4smom" TargetMode="External"/><Relationship Id="rId4" Type="http://schemas.openxmlformats.org/officeDocument/2006/relationships/hyperlink" Target="https://www.facebook.com/jdaniel4smom/" TargetMode="External"/><Relationship Id="rId9" Type="http://schemas.openxmlformats.org/officeDocument/2006/relationships/image" Target="../media/image3.png"/><Relationship Id="rId5" Type="http://schemas.openxmlformats.org/officeDocument/2006/relationships/hyperlink" Target="https://twitter.com/jdaniel4smom?lang=en" TargetMode="External"/><Relationship Id="rId6" Type="http://schemas.openxmlformats.org/officeDocument/2006/relationships/hyperlink" Target="https://www.pinterest.com/jdaniel4smom" TargetMode="External"/><Relationship Id="rId7" Type="http://schemas.openxmlformats.org/officeDocument/2006/relationships/image" Target="../media/image2.png"/><Relationship Id="rId8" Type="http://schemas.openxmlformats.org/officeDocument/2006/relationships/hyperlink" Target="https://www.teacherspayteachers.com/Store/Whimsy-Cl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259490" y="115613"/>
            <a:ext cx="9372600" cy="1478100"/>
          </a:xfrm>
          <a:prstGeom prst="rect">
            <a:avLst/>
          </a:prstGeom>
        </p:spPr>
        <p:txBody>
          <a:bodyPr anchorCtr="0" anchor="b" bIns="110375" lIns="110375" spcFirstLastPara="1" rIns="110375" wrap="square" tIns="1103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/>
              <a:t>Fire Truck Roll and Cover 1-20</a:t>
            </a:r>
            <a:endParaRPr sz="5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Created by Deirdre Smith of JDaniel4smom</a:t>
            </a:r>
            <a:endParaRPr sz="3000"/>
          </a:p>
        </p:txBody>
      </p:sp>
      <p:sp>
        <p:nvSpPr>
          <p:cNvPr id="61" name="Google Shape;61;p14"/>
          <p:cNvSpPr/>
          <p:nvPr/>
        </p:nvSpPr>
        <p:spPr>
          <a:xfrm>
            <a:off x="-7200" y="1525225"/>
            <a:ext cx="10058400" cy="52449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4300" y="1822325"/>
            <a:ext cx="6394700" cy="4650701"/>
          </a:xfrm>
          <a:prstGeom prst="rect">
            <a:avLst/>
          </a:prstGeom>
          <a:solidFill>
            <a:srgbClr val="0000FF"/>
          </a:solidFill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91025" y="6701625"/>
            <a:ext cx="93726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</a:rPr>
              <a:t>Terms of Use: Remember that all of my worksheets are for personal use. You cannot claim these worksheets or sell them as your own.</a:t>
            </a:r>
            <a:endParaRPr b="1" sz="1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 All the worksheets are the property of JDaniel4sMom.com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625" y="1329725"/>
            <a:ext cx="9163250" cy="540102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5029200" y="6730750"/>
            <a:ext cx="45276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2"/>
                </a:solidFill>
              </a:rPr>
              <a:t>JDaniel4sMom.com</a:t>
            </a:r>
            <a:endParaRPr b="1" sz="1700">
              <a:solidFill>
                <a:schemeClr val="dk2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1065225" y="436625"/>
            <a:ext cx="7653900" cy="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chemeClr val="dk1"/>
                </a:solidFill>
              </a:rPr>
              <a:t>Fire Truck Roll and Cover 1-20</a:t>
            </a:r>
            <a:endParaRPr b="1" sz="3900">
              <a:solidFill>
                <a:schemeClr val="dk1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798050" y="471152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6338325" y="501632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6289375" y="285827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2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8958475" y="546347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7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1950450" y="501632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5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5209875" y="304202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4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1874250" y="304202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3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6338325" y="555182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6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3110375" y="304202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8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3470225" y="4965925"/>
            <a:ext cx="4311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9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7572300" y="2858275"/>
            <a:ext cx="7566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10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1118600" y="411557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11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8795325" y="2995500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chemeClr val="dk1"/>
                </a:solidFill>
              </a:rPr>
              <a:t>12</a:t>
            </a:r>
            <a:endParaRPr b="1" sz="3100">
              <a:solidFill>
                <a:schemeClr val="dk1"/>
              </a:solidFill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1742100" y="608407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13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4608050" y="448292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14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6157225" y="411557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15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6206175" y="608407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16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2140025" y="402917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17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742100" y="555182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18</a:t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7602900" y="443732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19</a:t>
            </a:r>
            <a:endParaRPr b="1" sz="3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1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6769425" y="1901575"/>
            <a:ext cx="6954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dk1"/>
                </a:solidFill>
              </a:rPr>
              <a:t>20</a:t>
            </a:r>
            <a:endParaRPr b="1" sz="3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/>
          <p:nvPr/>
        </p:nvSpPr>
        <p:spPr>
          <a:xfrm>
            <a:off x="2561631" y="1311488"/>
            <a:ext cx="7055700" cy="55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66475" spcFirstLastPara="1" rIns="6647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9"/>
              <a:buFont typeface="Arial"/>
              <a:buNone/>
            </a:pPr>
            <a:r>
              <a:rPr b="0" i="0" lang="en" sz="130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br>
              <a:rPr b="0" i="0" lang="en" sz="10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309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Thank you for this downloading this set. </a:t>
            </a:r>
            <a:endParaRPr b="0" i="0" sz="101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hope your children enjoy this JDaniel4’s Mom resource.</a:t>
            </a:r>
            <a:endParaRPr b="0" i="0" sz="50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9"/>
              <a:buFont typeface="Arial"/>
              <a:buNone/>
            </a:pPr>
            <a:r>
              <a:t/>
            </a:r>
            <a:endParaRPr b="0" i="0" sz="50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9"/>
              <a:buFont typeface="Arial"/>
              <a:buNone/>
            </a:pPr>
            <a:br>
              <a:rPr b="0" i="0" lang="en" sz="130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309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will find updates on my latest tools on the following:</a:t>
            </a:r>
            <a:endParaRPr b="0" i="0" sz="1309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Instagram: </a:t>
            </a:r>
            <a:r>
              <a:rPr b="0" i="0" lang="en" sz="16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https://www.instagram.com/jdaniel4smom</a:t>
            </a:r>
            <a:endParaRPr b="0" i="0" sz="50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Facebook: </a:t>
            </a:r>
            <a:r>
              <a:rPr b="0" i="0" lang="en" sz="16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https://www.facebook.com/jdaniel4smom/</a:t>
            </a:r>
            <a:endParaRPr b="0" i="0" sz="50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Twitter: </a:t>
            </a:r>
            <a:r>
              <a:rPr b="0" i="0" lang="en" sz="16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https://twitter.com/jdaniel4smom?lang=en</a:t>
            </a:r>
            <a:endParaRPr b="0" i="0" sz="50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Pinterest: </a:t>
            </a:r>
            <a:r>
              <a:rPr b="0" i="0" lang="en" sz="16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https://www.pinterest.com/jdaniel4smom</a:t>
            </a:r>
            <a:endParaRPr b="0" i="0" sz="50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9"/>
              <a:buFont typeface="Arial"/>
              <a:buNone/>
            </a:pPr>
            <a:br>
              <a:rPr b="0" i="0" lang="en" sz="130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" sz="196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in the set?</a:t>
            </a:r>
            <a:br>
              <a:rPr b="1" i="0" lang="en" sz="130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1309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Roll and Cover Truck 1-20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39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Clip Art from :</a:t>
            </a:r>
            <a:b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5.googleusercontent.com/UWaN5WTiLGTxv_iM3yeLfKGM5BuqxK4CLBrZFTJcDJswvFW1QldQn8_vPa0zouxK8Hj23_aRCf3wqAqj6BMvioH_zixYDn1Z5LlaQNsaWJ0nqi2q3zdCnnQ04Nl9ghQt5AmpV4YGytc=s0" id="97" name="Google Shape;97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34184" y="235272"/>
            <a:ext cx="1426289" cy="1420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6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187325" y="5773550"/>
            <a:ext cx="13335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