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315200"/>
  <p:notesSz cx="6858000" cy="9144000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6" y="-102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4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48"/>
            <a:ext cx="226314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48"/>
            <a:ext cx="662178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4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5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7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5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6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10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0"/>
            <a:ext cx="4442460" cy="48276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3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4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7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637454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319867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7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4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530774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0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1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1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7"/>
            <a:ext cx="23469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ACA6-424C-47F1-B0F8-3929D77ACDC7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7"/>
            <a:ext cx="31851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7"/>
            <a:ext cx="2346960" cy="389467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8000-BA9B-4163-BD1F-41A021DB2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27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87" indent="-372287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621" indent="-310239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5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33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719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607031"/>
            <a:ext cx="9314293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8640" y="1143000"/>
            <a:ext cx="5532120" cy="715799"/>
          </a:xfrm>
          <a:prstGeom prst="rect">
            <a:avLst/>
          </a:prstGeom>
          <a:noFill/>
        </p:spPr>
        <p:txBody>
          <a:bodyPr wrap="square" lIns="99276" tIns="49638" rIns="99276" bIns="49638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Easter Bunny Template for </a:t>
            </a:r>
            <a:endParaRPr lang="en-US" dirty="0" smtClean="0">
              <a:latin typeface="Arial Black" panose="020B0A04020102020204" pitchFamily="34" charset="0"/>
            </a:endParaRP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Hopping </a:t>
            </a:r>
            <a:r>
              <a:rPr lang="en-US" dirty="0">
                <a:latin typeface="Arial Black" panose="020B0A04020102020204" pitchFamily="34" charset="0"/>
              </a:rPr>
              <a:t>with Chalk Bunnies Activity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828800"/>
            <a:ext cx="5318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Directions: Cut out the bunny outline and trace it onto a piece of rectangular cardboard. Then cut the bunny out of the cardboard leaving an empty bunny outline in the center of the cardboard.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3655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Greenville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Deirdre</dc:creator>
  <cp:lastModifiedBy>Smith, Deirdre</cp:lastModifiedBy>
  <cp:revision>3</cp:revision>
  <dcterms:created xsi:type="dcterms:W3CDTF">2019-04-04T12:05:30Z</dcterms:created>
  <dcterms:modified xsi:type="dcterms:W3CDTF">2019-04-04T12:14:43Z</dcterms:modified>
</cp:coreProperties>
</file>