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1" r:id="rId3"/>
    <p:sldId id="312" r:id="rId4"/>
    <p:sldId id="305" r:id="rId5"/>
    <p:sldId id="306" r:id="rId6"/>
    <p:sldId id="307" r:id="rId7"/>
    <p:sldId id="308" r:id="rId8"/>
    <p:sldId id="310" r:id="rId9"/>
    <p:sldId id="309" r:id="rId10"/>
    <p:sldId id="257" r:id="rId11"/>
  </p:sldIdLst>
  <p:sldSz cx="10058400" cy="73152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9" d="100"/>
          <a:sy n="59" d="100"/>
        </p:scale>
        <p:origin x="12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197187"/>
            <a:ext cx="854964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842174"/>
            <a:ext cx="75438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E5BE-E5A7-4080-8408-A8EE2BEF79AE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17F-AF78-4646-8F56-DEE1B458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9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E5BE-E5A7-4080-8408-A8EE2BEF79AE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17F-AF78-4646-8F56-DEE1B458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3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389467"/>
            <a:ext cx="2168843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89467"/>
            <a:ext cx="6380798" cy="619929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E5BE-E5A7-4080-8408-A8EE2BEF79AE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17F-AF78-4646-8F56-DEE1B458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1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E5BE-E5A7-4080-8408-A8EE2BEF79AE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17F-AF78-4646-8F56-DEE1B458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8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823722"/>
            <a:ext cx="867537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4895429"/>
            <a:ext cx="867537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E5BE-E5A7-4080-8408-A8EE2BEF79AE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17F-AF78-4646-8F56-DEE1B458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8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947333"/>
            <a:ext cx="427482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947333"/>
            <a:ext cx="427482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E5BE-E5A7-4080-8408-A8EE2BEF79AE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17F-AF78-4646-8F56-DEE1B458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9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89468"/>
            <a:ext cx="867537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793241"/>
            <a:ext cx="4255174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672080"/>
            <a:ext cx="4255174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793241"/>
            <a:ext cx="4276130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672080"/>
            <a:ext cx="4276130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E5BE-E5A7-4080-8408-A8EE2BEF79AE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17F-AF78-4646-8F56-DEE1B458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8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E5BE-E5A7-4080-8408-A8EE2BEF79AE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17F-AF78-4646-8F56-DEE1B458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4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E5BE-E5A7-4080-8408-A8EE2BEF79AE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17F-AF78-4646-8F56-DEE1B458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9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053255"/>
            <a:ext cx="5092065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E5BE-E5A7-4080-8408-A8EE2BEF79AE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17F-AF78-4646-8F56-DEE1B458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1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053255"/>
            <a:ext cx="5092065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E5BE-E5A7-4080-8408-A8EE2BEF79AE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417F-AF78-4646-8F56-DEE1B458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9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389468"/>
            <a:ext cx="867537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947333"/>
            <a:ext cx="867537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2E5BE-E5A7-4080-8408-A8EE2BEF79AE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6780108"/>
            <a:ext cx="33947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B417F-AF78-4646-8F56-DEE1B458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1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A2F1E89-11C0-4007-82D1-BAFA09D1B513}"/>
              </a:ext>
            </a:extLst>
          </p:cNvPr>
          <p:cNvSpPr/>
          <p:nvPr/>
        </p:nvSpPr>
        <p:spPr>
          <a:xfrm>
            <a:off x="0" y="746348"/>
            <a:ext cx="10058399" cy="612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BE4B1A0-7A79-47BF-8E3B-1ED135680FA6}"/>
              </a:ext>
            </a:extLst>
          </p:cNvPr>
          <p:cNvGrpSpPr/>
          <p:nvPr/>
        </p:nvGrpSpPr>
        <p:grpSpPr>
          <a:xfrm>
            <a:off x="1600201" y="664703"/>
            <a:ext cx="6717562" cy="6129047"/>
            <a:chOff x="2480296" y="893682"/>
            <a:chExt cx="5708425" cy="5868888"/>
          </a:xfrm>
        </p:grpSpPr>
        <p:sp>
          <p:nvSpPr>
            <p:cNvPr id="4" name="Circle: Hollow 3">
              <a:extLst>
                <a:ext uri="{FF2B5EF4-FFF2-40B4-BE49-F238E27FC236}">
                  <a16:creationId xmlns:a16="http://schemas.microsoft.com/office/drawing/2014/main" id="{59187DFF-798C-41F6-9E7D-D1197EE77878}"/>
                </a:ext>
              </a:extLst>
            </p:cNvPr>
            <p:cNvSpPr/>
            <p:nvPr/>
          </p:nvSpPr>
          <p:spPr>
            <a:xfrm>
              <a:off x="3118756" y="1583871"/>
              <a:ext cx="4408715" cy="4408715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998C351-912B-4CA9-8ADE-8FC70D47251E}"/>
                </a:ext>
              </a:extLst>
            </p:cNvPr>
            <p:cNvGrpSpPr/>
            <p:nvPr/>
          </p:nvGrpSpPr>
          <p:grpSpPr>
            <a:xfrm rot="511276">
              <a:off x="3034831" y="1453242"/>
              <a:ext cx="2533213" cy="2542587"/>
              <a:chOff x="3034831" y="1453242"/>
              <a:chExt cx="2533213" cy="2542587"/>
            </a:xfrm>
          </p:grpSpPr>
          <p:sp>
            <p:nvSpPr>
              <p:cNvPr id="10" name="Trapezoid 9">
                <a:extLst>
                  <a:ext uri="{FF2B5EF4-FFF2-40B4-BE49-F238E27FC236}">
                    <a16:creationId xmlns:a16="http://schemas.microsoft.com/office/drawing/2014/main" id="{CAFF8535-F37D-456E-9983-1661D2F68F1B}"/>
                  </a:ext>
                </a:extLst>
              </p:cNvPr>
              <p:cNvSpPr/>
              <p:nvPr/>
            </p:nvSpPr>
            <p:spPr>
              <a:xfrm rot="9603361">
                <a:off x="3706587" y="1453242"/>
                <a:ext cx="1861457" cy="1485900"/>
              </a:xfrm>
              <a:prstGeom prst="trapezoid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>
                <a:extLst>
                  <a:ext uri="{FF2B5EF4-FFF2-40B4-BE49-F238E27FC236}">
                    <a16:creationId xmlns:a16="http://schemas.microsoft.com/office/drawing/2014/main" id="{26B33478-A6D7-4FEC-8867-2241038680DF}"/>
                  </a:ext>
                </a:extLst>
              </p:cNvPr>
              <p:cNvSpPr/>
              <p:nvPr/>
            </p:nvSpPr>
            <p:spPr>
              <a:xfrm rot="7835682">
                <a:off x="2847052" y="2322151"/>
                <a:ext cx="1861457" cy="1485900"/>
              </a:xfrm>
              <a:prstGeom prst="trapezoid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D501181-87F1-446A-B144-F39C05251284}"/>
                </a:ext>
              </a:extLst>
            </p:cNvPr>
            <p:cNvGrpSpPr/>
            <p:nvPr/>
          </p:nvGrpSpPr>
          <p:grpSpPr>
            <a:xfrm rot="7558454">
              <a:off x="5620053" y="2281578"/>
              <a:ext cx="2533213" cy="2542587"/>
              <a:chOff x="3034831" y="1453242"/>
              <a:chExt cx="2533213" cy="2542587"/>
            </a:xfrm>
          </p:grpSpPr>
          <p:sp>
            <p:nvSpPr>
              <p:cNvPr id="20" name="Trapezoid 19">
                <a:extLst>
                  <a:ext uri="{FF2B5EF4-FFF2-40B4-BE49-F238E27FC236}">
                    <a16:creationId xmlns:a16="http://schemas.microsoft.com/office/drawing/2014/main" id="{0FB364E0-60D6-4AA3-AE0C-E93CF8399881}"/>
                  </a:ext>
                </a:extLst>
              </p:cNvPr>
              <p:cNvSpPr/>
              <p:nvPr/>
            </p:nvSpPr>
            <p:spPr>
              <a:xfrm rot="9603361">
                <a:off x="3706587" y="1453242"/>
                <a:ext cx="1861457" cy="1485900"/>
              </a:xfrm>
              <a:prstGeom prst="trapezoid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rapezoid 20">
                <a:extLst>
                  <a:ext uri="{FF2B5EF4-FFF2-40B4-BE49-F238E27FC236}">
                    <a16:creationId xmlns:a16="http://schemas.microsoft.com/office/drawing/2014/main" id="{DD3D6583-0FA3-4E5B-83A1-CEB531ED500F}"/>
                  </a:ext>
                </a:extLst>
              </p:cNvPr>
              <p:cNvSpPr/>
              <p:nvPr/>
            </p:nvSpPr>
            <p:spPr>
              <a:xfrm rot="7835682">
                <a:off x="2847052" y="2322151"/>
                <a:ext cx="1861457" cy="1485900"/>
              </a:xfrm>
              <a:prstGeom prst="trapezoid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Parallelogram 49">
              <a:extLst>
                <a:ext uri="{FF2B5EF4-FFF2-40B4-BE49-F238E27FC236}">
                  <a16:creationId xmlns:a16="http://schemas.microsoft.com/office/drawing/2014/main" id="{B2946950-CA86-4D3D-B79D-3EF5A8B9879D}"/>
                </a:ext>
              </a:extLst>
            </p:cNvPr>
            <p:cNvSpPr/>
            <p:nvPr/>
          </p:nvSpPr>
          <p:spPr>
            <a:xfrm rot="5166952">
              <a:off x="2807594" y="1982141"/>
              <a:ext cx="1746234" cy="1505655"/>
            </a:xfrm>
            <a:prstGeom prst="parallelogram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15F1352-74AE-42C9-8477-6D3323C104B7}"/>
                </a:ext>
              </a:extLst>
            </p:cNvPr>
            <p:cNvSpPr/>
            <p:nvPr/>
          </p:nvSpPr>
          <p:spPr>
            <a:xfrm rot="5998346">
              <a:off x="6668348" y="2865120"/>
              <a:ext cx="1015175" cy="202557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Parallelogram 53">
              <a:extLst>
                <a:ext uri="{FF2B5EF4-FFF2-40B4-BE49-F238E27FC236}">
                  <a16:creationId xmlns:a16="http://schemas.microsoft.com/office/drawing/2014/main" id="{E188F6EE-9E32-403F-9961-791659FCCE87}"/>
                </a:ext>
              </a:extLst>
            </p:cNvPr>
            <p:cNvSpPr/>
            <p:nvPr/>
          </p:nvSpPr>
          <p:spPr>
            <a:xfrm rot="10290366">
              <a:off x="6051157" y="2005053"/>
              <a:ext cx="1746234" cy="1505655"/>
            </a:xfrm>
            <a:prstGeom prst="parallelogram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C02382A-0CC1-4535-87E7-5D89EA2A2B38}"/>
                </a:ext>
              </a:extLst>
            </p:cNvPr>
            <p:cNvGrpSpPr/>
            <p:nvPr/>
          </p:nvGrpSpPr>
          <p:grpSpPr>
            <a:xfrm rot="11728703">
              <a:off x="4499039" y="3844021"/>
              <a:ext cx="2533213" cy="2542587"/>
              <a:chOff x="3034831" y="1453242"/>
              <a:chExt cx="2533213" cy="2542587"/>
            </a:xfrm>
          </p:grpSpPr>
          <p:sp>
            <p:nvSpPr>
              <p:cNvPr id="17" name="Trapezoid 16">
                <a:extLst>
                  <a:ext uri="{FF2B5EF4-FFF2-40B4-BE49-F238E27FC236}">
                    <a16:creationId xmlns:a16="http://schemas.microsoft.com/office/drawing/2014/main" id="{CF6C0469-39A6-40C7-A25F-C1125F04FE4A}"/>
                  </a:ext>
                </a:extLst>
              </p:cNvPr>
              <p:cNvSpPr/>
              <p:nvPr/>
            </p:nvSpPr>
            <p:spPr>
              <a:xfrm rot="9603361">
                <a:off x="3706587" y="1453242"/>
                <a:ext cx="1861457" cy="1485900"/>
              </a:xfrm>
              <a:prstGeom prst="trapezoid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>
                <a:extLst>
                  <a:ext uri="{FF2B5EF4-FFF2-40B4-BE49-F238E27FC236}">
                    <a16:creationId xmlns:a16="http://schemas.microsoft.com/office/drawing/2014/main" id="{0C3D2ADB-DB2A-476B-9368-9E80334171E2}"/>
                  </a:ext>
                </a:extLst>
              </p:cNvPr>
              <p:cNvSpPr/>
              <p:nvPr/>
            </p:nvSpPr>
            <p:spPr>
              <a:xfrm rot="7835682">
                <a:off x="2847052" y="2322151"/>
                <a:ext cx="1861457" cy="1485900"/>
              </a:xfrm>
              <a:prstGeom prst="trapezoid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77D730F-AB28-43F9-80D3-DFDE6639742A}"/>
                </a:ext>
              </a:extLst>
            </p:cNvPr>
            <p:cNvGrpSpPr/>
            <p:nvPr/>
          </p:nvGrpSpPr>
          <p:grpSpPr>
            <a:xfrm rot="17379033">
              <a:off x="2875847" y="3331029"/>
              <a:ext cx="2533213" cy="2542587"/>
              <a:chOff x="3034831" y="1453242"/>
              <a:chExt cx="2533213" cy="2542587"/>
            </a:xfrm>
          </p:grpSpPr>
          <p:sp>
            <p:nvSpPr>
              <p:cNvPr id="14" name="Trapezoid 13">
                <a:extLst>
                  <a:ext uri="{FF2B5EF4-FFF2-40B4-BE49-F238E27FC236}">
                    <a16:creationId xmlns:a16="http://schemas.microsoft.com/office/drawing/2014/main" id="{F17B17B2-6131-464E-8BA6-5C3070F22D6D}"/>
                  </a:ext>
                </a:extLst>
              </p:cNvPr>
              <p:cNvSpPr/>
              <p:nvPr/>
            </p:nvSpPr>
            <p:spPr>
              <a:xfrm rot="9603361">
                <a:off x="3706587" y="1453242"/>
                <a:ext cx="1861457" cy="1485900"/>
              </a:xfrm>
              <a:prstGeom prst="trapezoid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>
                <a:extLst>
                  <a:ext uri="{FF2B5EF4-FFF2-40B4-BE49-F238E27FC236}">
                    <a16:creationId xmlns:a16="http://schemas.microsoft.com/office/drawing/2014/main" id="{AF2F36E1-7162-4824-ABFF-F7A77D5A158A}"/>
                  </a:ext>
                </a:extLst>
              </p:cNvPr>
              <p:cNvSpPr/>
              <p:nvPr/>
            </p:nvSpPr>
            <p:spPr>
              <a:xfrm rot="7835682">
                <a:off x="2847052" y="2322151"/>
                <a:ext cx="1861457" cy="1485900"/>
              </a:xfrm>
              <a:prstGeom prst="trapezoid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7D7C07A-294D-4D72-9497-1324C131CA26}"/>
                </a:ext>
              </a:extLst>
            </p:cNvPr>
            <p:cNvSpPr/>
            <p:nvPr/>
          </p:nvSpPr>
          <p:spPr>
            <a:xfrm rot="9286037">
              <a:off x="4557616" y="4737000"/>
              <a:ext cx="1015175" cy="202557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Parallelogram 54">
              <a:extLst>
                <a:ext uri="{FF2B5EF4-FFF2-40B4-BE49-F238E27FC236}">
                  <a16:creationId xmlns:a16="http://schemas.microsoft.com/office/drawing/2014/main" id="{F39D34CC-6C64-4611-A7B6-15CDCC5C4811}"/>
                </a:ext>
              </a:extLst>
            </p:cNvPr>
            <p:cNvSpPr/>
            <p:nvPr/>
          </p:nvSpPr>
          <p:spPr>
            <a:xfrm rot="15552012">
              <a:off x="5958464" y="4251135"/>
              <a:ext cx="1746234" cy="1505655"/>
            </a:xfrm>
            <a:prstGeom prst="parallelogram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27B19A9-C13C-4BD3-9B0A-51CB7A7E09ED}"/>
                </a:ext>
              </a:extLst>
            </p:cNvPr>
            <p:cNvGrpSpPr/>
            <p:nvPr/>
          </p:nvGrpSpPr>
          <p:grpSpPr>
            <a:xfrm rot="3758861">
              <a:off x="4550210" y="1275905"/>
              <a:ext cx="2533213" cy="2542587"/>
              <a:chOff x="3034831" y="1453242"/>
              <a:chExt cx="2533213" cy="2542587"/>
            </a:xfrm>
          </p:grpSpPr>
          <p:sp>
            <p:nvSpPr>
              <p:cNvPr id="23" name="Trapezoid 22">
                <a:extLst>
                  <a:ext uri="{FF2B5EF4-FFF2-40B4-BE49-F238E27FC236}">
                    <a16:creationId xmlns:a16="http://schemas.microsoft.com/office/drawing/2014/main" id="{E8374464-F286-4840-B7E7-BC1E76E64CE2}"/>
                  </a:ext>
                </a:extLst>
              </p:cNvPr>
              <p:cNvSpPr/>
              <p:nvPr/>
            </p:nvSpPr>
            <p:spPr>
              <a:xfrm rot="9603361">
                <a:off x="3706587" y="1453242"/>
                <a:ext cx="1861457" cy="1485900"/>
              </a:xfrm>
              <a:prstGeom prst="trapezoid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rapezoid 23">
                <a:extLst>
                  <a:ext uri="{FF2B5EF4-FFF2-40B4-BE49-F238E27FC236}">
                    <a16:creationId xmlns:a16="http://schemas.microsoft.com/office/drawing/2014/main" id="{A4671C5C-4C99-45F9-A06A-791992AA55DB}"/>
                  </a:ext>
                </a:extLst>
              </p:cNvPr>
              <p:cNvSpPr/>
              <p:nvPr/>
            </p:nvSpPr>
            <p:spPr>
              <a:xfrm rot="7835682">
                <a:off x="2847052" y="2322151"/>
                <a:ext cx="1861457" cy="1485900"/>
              </a:xfrm>
              <a:prstGeom prst="trapezoid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B40980D-24F1-4FE8-B43B-F07F686DF7D7}"/>
                </a:ext>
              </a:extLst>
            </p:cNvPr>
            <p:cNvSpPr/>
            <p:nvPr/>
          </p:nvSpPr>
          <p:spPr>
            <a:xfrm rot="9699944">
              <a:off x="4746741" y="893682"/>
              <a:ext cx="1015175" cy="202557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AC0A713-A39A-451E-B8FF-226AC7FE183C}"/>
                </a:ext>
              </a:extLst>
            </p:cNvPr>
            <p:cNvSpPr/>
            <p:nvPr/>
          </p:nvSpPr>
          <p:spPr>
            <a:xfrm rot="6458629">
              <a:off x="2985493" y="2909341"/>
              <a:ext cx="1015175" cy="202557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D1D9726-A11B-4818-86F8-B98EA410A3B5}"/>
                </a:ext>
              </a:extLst>
            </p:cNvPr>
            <p:cNvGrpSpPr/>
            <p:nvPr/>
          </p:nvGrpSpPr>
          <p:grpSpPr>
            <a:xfrm>
              <a:off x="5761688" y="4258633"/>
              <a:ext cx="1504618" cy="1470786"/>
              <a:chOff x="871702" y="1412247"/>
              <a:chExt cx="1504618" cy="1470786"/>
            </a:xfrm>
          </p:grpSpPr>
          <p:sp>
            <p:nvSpPr>
              <p:cNvPr id="46" name="Diamond 45">
                <a:extLst>
                  <a:ext uri="{FF2B5EF4-FFF2-40B4-BE49-F238E27FC236}">
                    <a16:creationId xmlns:a16="http://schemas.microsoft.com/office/drawing/2014/main" id="{671E2083-3698-4F89-AC26-E3C37A066CC1}"/>
                  </a:ext>
                </a:extLst>
              </p:cNvPr>
              <p:cNvSpPr/>
              <p:nvPr/>
            </p:nvSpPr>
            <p:spPr>
              <a:xfrm rot="20479184">
                <a:off x="871702" y="1951250"/>
                <a:ext cx="704088" cy="702267"/>
              </a:xfrm>
              <a:prstGeom prst="diamon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292D5219-7387-4B93-B8B6-39D37B5A3D50}"/>
                  </a:ext>
                </a:extLst>
              </p:cNvPr>
              <p:cNvGrpSpPr/>
              <p:nvPr/>
            </p:nvGrpSpPr>
            <p:grpSpPr>
              <a:xfrm>
                <a:off x="1212533" y="1412247"/>
                <a:ext cx="1163787" cy="1470786"/>
                <a:chOff x="1212533" y="1412247"/>
                <a:chExt cx="1163787" cy="1470786"/>
              </a:xfrm>
            </p:grpSpPr>
            <p:sp>
              <p:nvSpPr>
                <p:cNvPr id="45" name="Diamond 44">
                  <a:extLst>
                    <a:ext uri="{FF2B5EF4-FFF2-40B4-BE49-F238E27FC236}">
                      <a16:creationId xmlns:a16="http://schemas.microsoft.com/office/drawing/2014/main" id="{D274F047-C5EA-4F13-A318-CDD4359C28E0}"/>
                    </a:ext>
                  </a:extLst>
                </p:cNvPr>
                <p:cNvSpPr/>
                <p:nvPr/>
              </p:nvSpPr>
              <p:spPr>
                <a:xfrm rot="19987967">
                  <a:off x="1672232" y="1614803"/>
                  <a:ext cx="704088" cy="702267"/>
                </a:xfrm>
                <a:prstGeom prst="diamond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A52F2361-A4AC-4521-AA51-323F470E53E2}"/>
                    </a:ext>
                  </a:extLst>
                </p:cNvPr>
                <p:cNvGrpSpPr/>
                <p:nvPr/>
              </p:nvGrpSpPr>
              <p:grpSpPr>
                <a:xfrm rot="14772635">
                  <a:off x="877190" y="1747590"/>
                  <a:ext cx="1470786" cy="800100"/>
                  <a:chOff x="636813" y="958248"/>
                  <a:chExt cx="1788784" cy="625623"/>
                </a:xfrm>
              </p:grpSpPr>
              <p:sp>
                <p:nvSpPr>
                  <p:cNvPr id="42" name="Diamond 41">
                    <a:extLst>
                      <a:ext uri="{FF2B5EF4-FFF2-40B4-BE49-F238E27FC236}">
                        <a16:creationId xmlns:a16="http://schemas.microsoft.com/office/drawing/2014/main" id="{8C0D1684-BF37-41AA-BDE2-C797794ECC14}"/>
                      </a:ext>
                    </a:extLst>
                  </p:cNvPr>
                  <p:cNvSpPr/>
                  <p:nvPr/>
                </p:nvSpPr>
                <p:spPr>
                  <a:xfrm>
                    <a:off x="636813" y="1034747"/>
                    <a:ext cx="856319" cy="549124"/>
                  </a:xfrm>
                  <a:prstGeom prst="diamond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Diamond 42">
                    <a:extLst>
                      <a:ext uri="{FF2B5EF4-FFF2-40B4-BE49-F238E27FC236}">
                        <a16:creationId xmlns:a16="http://schemas.microsoft.com/office/drawing/2014/main" id="{D8F55C42-D6BF-49A5-82D5-E6A31D33DCDB}"/>
                      </a:ext>
                    </a:extLst>
                  </p:cNvPr>
                  <p:cNvSpPr/>
                  <p:nvPr/>
                </p:nvSpPr>
                <p:spPr>
                  <a:xfrm>
                    <a:off x="1569278" y="1022780"/>
                    <a:ext cx="856319" cy="549124"/>
                  </a:xfrm>
                  <a:prstGeom prst="diamond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" name="Diamond 43">
                    <a:extLst>
                      <a:ext uri="{FF2B5EF4-FFF2-40B4-BE49-F238E27FC236}">
                        <a16:creationId xmlns:a16="http://schemas.microsoft.com/office/drawing/2014/main" id="{050907CC-0B47-4667-9D07-5AB009548429}"/>
                      </a:ext>
                    </a:extLst>
                  </p:cNvPr>
                  <p:cNvSpPr/>
                  <p:nvPr/>
                </p:nvSpPr>
                <p:spPr>
                  <a:xfrm>
                    <a:off x="1265183" y="958248"/>
                    <a:ext cx="571183" cy="620190"/>
                  </a:xfrm>
                  <a:prstGeom prst="diamond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691988D-7C47-4379-9637-4F3EBD5F3A8B}"/>
                </a:ext>
              </a:extLst>
            </p:cNvPr>
            <p:cNvGrpSpPr/>
            <p:nvPr/>
          </p:nvGrpSpPr>
          <p:grpSpPr>
            <a:xfrm>
              <a:off x="3068287" y="2042831"/>
              <a:ext cx="1504618" cy="1470786"/>
              <a:chOff x="871702" y="1412247"/>
              <a:chExt cx="1504618" cy="1470786"/>
            </a:xfrm>
          </p:grpSpPr>
          <p:sp>
            <p:nvSpPr>
              <p:cNvPr id="61" name="Diamond 60">
                <a:extLst>
                  <a:ext uri="{FF2B5EF4-FFF2-40B4-BE49-F238E27FC236}">
                    <a16:creationId xmlns:a16="http://schemas.microsoft.com/office/drawing/2014/main" id="{96E6A7F6-EE93-4569-9C5A-B9C4EBCCC8E6}"/>
                  </a:ext>
                </a:extLst>
              </p:cNvPr>
              <p:cNvSpPr/>
              <p:nvPr/>
            </p:nvSpPr>
            <p:spPr>
              <a:xfrm rot="20479184">
                <a:off x="871702" y="1951250"/>
                <a:ext cx="704088" cy="702267"/>
              </a:xfrm>
              <a:prstGeom prst="diamon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2F5A5B44-BE76-4F2F-8C9C-8D19CD5D831B}"/>
                  </a:ext>
                </a:extLst>
              </p:cNvPr>
              <p:cNvGrpSpPr/>
              <p:nvPr/>
            </p:nvGrpSpPr>
            <p:grpSpPr>
              <a:xfrm>
                <a:off x="1212533" y="1412247"/>
                <a:ext cx="1163787" cy="1470786"/>
                <a:chOff x="1212533" y="1412247"/>
                <a:chExt cx="1163787" cy="1470786"/>
              </a:xfrm>
            </p:grpSpPr>
            <p:sp>
              <p:nvSpPr>
                <p:cNvPr id="63" name="Diamond 62">
                  <a:extLst>
                    <a:ext uri="{FF2B5EF4-FFF2-40B4-BE49-F238E27FC236}">
                      <a16:creationId xmlns:a16="http://schemas.microsoft.com/office/drawing/2014/main" id="{F4206977-028E-4144-AC3A-AA521A710065}"/>
                    </a:ext>
                  </a:extLst>
                </p:cNvPr>
                <p:cNvSpPr/>
                <p:nvPr/>
              </p:nvSpPr>
              <p:spPr>
                <a:xfrm rot="19987967">
                  <a:off x="1672232" y="1614803"/>
                  <a:ext cx="704088" cy="702267"/>
                </a:xfrm>
                <a:prstGeom prst="diamond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CB09BE7B-A488-4CB1-940B-472C3C33F828}"/>
                    </a:ext>
                  </a:extLst>
                </p:cNvPr>
                <p:cNvGrpSpPr/>
                <p:nvPr/>
              </p:nvGrpSpPr>
              <p:grpSpPr>
                <a:xfrm rot="14772635">
                  <a:off x="877190" y="1747590"/>
                  <a:ext cx="1470786" cy="800100"/>
                  <a:chOff x="636813" y="958248"/>
                  <a:chExt cx="1788784" cy="625623"/>
                </a:xfrm>
              </p:grpSpPr>
              <p:sp>
                <p:nvSpPr>
                  <p:cNvPr id="65" name="Diamond 64">
                    <a:extLst>
                      <a:ext uri="{FF2B5EF4-FFF2-40B4-BE49-F238E27FC236}">
                        <a16:creationId xmlns:a16="http://schemas.microsoft.com/office/drawing/2014/main" id="{4FC83F10-364A-4BA8-B4F2-7DBACE56B0B2}"/>
                      </a:ext>
                    </a:extLst>
                  </p:cNvPr>
                  <p:cNvSpPr/>
                  <p:nvPr/>
                </p:nvSpPr>
                <p:spPr>
                  <a:xfrm>
                    <a:off x="636813" y="1034747"/>
                    <a:ext cx="856319" cy="549124"/>
                  </a:xfrm>
                  <a:prstGeom prst="diamond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Diamond 65">
                    <a:extLst>
                      <a:ext uri="{FF2B5EF4-FFF2-40B4-BE49-F238E27FC236}">
                        <a16:creationId xmlns:a16="http://schemas.microsoft.com/office/drawing/2014/main" id="{8C91E3AB-2855-4C75-996A-EADFA24A198A}"/>
                      </a:ext>
                    </a:extLst>
                  </p:cNvPr>
                  <p:cNvSpPr/>
                  <p:nvPr/>
                </p:nvSpPr>
                <p:spPr>
                  <a:xfrm>
                    <a:off x="1569278" y="1022780"/>
                    <a:ext cx="856319" cy="549124"/>
                  </a:xfrm>
                  <a:prstGeom prst="diamond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7" name="Diamond 66">
                    <a:extLst>
                      <a:ext uri="{FF2B5EF4-FFF2-40B4-BE49-F238E27FC236}">
                        <a16:creationId xmlns:a16="http://schemas.microsoft.com/office/drawing/2014/main" id="{80D83531-3D8F-4EAC-99A4-7828897A5145}"/>
                      </a:ext>
                    </a:extLst>
                  </p:cNvPr>
                  <p:cNvSpPr/>
                  <p:nvPr/>
                </p:nvSpPr>
                <p:spPr>
                  <a:xfrm>
                    <a:off x="1265183" y="958248"/>
                    <a:ext cx="571183" cy="620190"/>
                  </a:xfrm>
                  <a:prstGeom prst="diamond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9768A10D-D425-46F5-AE9B-9C541C2434B1}"/>
                </a:ext>
              </a:extLst>
            </p:cNvPr>
            <p:cNvGrpSpPr/>
            <p:nvPr/>
          </p:nvGrpSpPr>
          <p:grpSpPr>
            <a:xfrm>
              <a:off x="5921119" y="1999575"/>
              <a:ext cx="1504618" cy="1470786"/>
              <a:chOff x="871702" y="1412247"/>
              <a:chExt cx="1504618" cy="1470786"/>
            </a:xfrm>
          </p:grpSpPr>
          <p:sp>
            <p:nvSpPr>
              <p:cNvPr id="69" name="Diamond 68">
                <a:extLst>
                  <a:ext uri="{FF2B5EF4-FFF2-40B4-BE49-F238E27FC236}">
                    <a16:creationId xmlns:a16="http://schemas.microsoft.com/office/drawing/2014/main" id="{DA1CC72F-533C-46A6-819B-2EDFBC2A0E94}"/>
                  </a:ext>
                </a:extLst>
              </p:cNvPr>
              <p:cNvSpPr/>
              <p:nvPr/>
            </p:nvSpPr>
            <p:spPr>
              <a:xfrm rot="20479184">
                <a:off x="871702" y="1951250"/>
                <a:ext cx="704088" cy="702267"/>
              </a:xfrm>
              <a:prstGeom prst="diamon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3160E7AD-BE0C-4537-8D90-C63A83B428CB}"/>
                  </a:ext>
                </a:extLst>
              </p:cNvPr>
              <p:cNvGrpSpPr/>
              <p:nvPr/>
            </p:nvGrpSpPr>
            <p:grpSpPr>
              <a:xfrm>
                <a:off x="1212533" y="1412247"/>
                <a:ext cx="1163787" cy="1470786"/>
                <a:chOff x="1212533" y="1412247"/>
                <a:chExt cx="1163787" cy="1470786"/>
              </a:xfrm>
            </p:grpSpPr>
            <p:sp>
              <p:nvSpPr>
                <p:cNvPr id="71" name="Diamond 70">
                  <a:extLst>
                    <a:ext uri="{FF2B5EF4-FFF2-40B4-BE49-F238E27FC236}">
                      <a16:creationId xmlns:a16="http://schemas.microsoft.com/office/drawing/2014/main" id="{11EB4351-D28A-4943-95DB-59BA8FC0F2D9}"/>
                    </a:ext>
                  </a:extLst>
                </p:cNvPr>
                <p:cNvSpPr/>
                <p:nvPr/>
              </p:nvSpPr>
              <p:spPr>
                <a:xfrm rot="19987967">
                  <a:off x="1672232" y="1614803"/>
                  <a:ext cx="704088" cy="702267"/>
                </a:xfrm>
                <a:prstGeom prst="diamond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45F9EF09-8DC6-450C-AC30-16E85D51427E}"/>
                    </a:ext>
                  </a:extLst>
                </p:cNvPr>
                <p:cNvGrpSpPr/>
                <p:nvPr/>
              </p:nvGrpSpPr>
              <p:grpSpPr>
                <a:xfrm rot="14772635">
                  <a:off x="877190" y="1747590"/>
                  <a:ext cx="1470786" cy="800100"/>
                  <a:chOff x="636813" y="958248"/>
                  <a:chExt cx="1788784" cy="625623"/>
                </a:xfrm>
              </p:grpSpPr>
              <p:sp>
                <p:nvSpPr>
                  <p:cNvPr id="73" name="Diamond 72">
                    <a:extLst>
                      <a:ext uri="{FF2B5EF4-FFF2-40B4-BE49-F238E27FC236}">
                        <a16:creationId xmlns:a16="http://schemas.microsoft.com/office/drawing/2014/main" id="{D4BF5E0C-0FE5-40F8-89CE-4F035D9CD26C}"/>
                      </a:ext>
                    </a:extLst>
                  </p:cNvPr>
                  <p:cNvSpPr/>
                  <p:nvPr/>
                </p:nvSpPr>
                <p:spPr>
                  <a:xfrm>
                    <a:off x="636813" y="1034747"/>
                    <a:ext cx="856319" cy="549124"/>
                  </a:xfrm>
                  <a:prstGeom prst="diamond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Diamond 73">
                    <a:extLst>
                      <a:ext uri="{FF2B5EF4-FFF2-40B4-BE49-F238E27FC236}">
                        <a16:creationId xmlns:a16="http://schemas.microsoft.com/office/drawing/2014/main" id="{EB4134C4-3908-4C4A-BA5C-E335384F4C86}"/>
                      </a:ext>
                    </a:extLst>
                  </p:cNvPr>
                  <p:cNvSpPr/>
                  <p:nvPr/>
                </p:nvSpPr>
                <p:spPr>
                  <a:xfrm>
                    <a:off x="1569278" y="1022780"/>
                    <a:ext cx="856319" cy="549124"/>
                  </a:xfrm>
                  <a:prstGeom prst="diamond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" name="Diamond 74">
                    <a:extLst>
                      <a:ext uri="{FF2B5EF4-FFF2-40B4-BE49-F238E27FC236}">
                        <a16:creationId xmlns:a16="http://schemas.microsoft.com/office/drawing/2014/main" id="{76108B1A-67B1-4379-9E90-8F87CF097057}"/>
                      </a:ext>
                    </a:extLst>
                  </p:cNvPr>
                  <p:cNvSpPr/>
                  <p:nvPr/>
                </p:nvSpPr>
                <p:spPr>
                  <a:xfrm>
                    <a:off x="1265183" y="958248"/>
                    <a:ext cx="571183" cy="620190"/>
                  </a:xfrm>
                  <a:prstGeom prst="diamond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56" name="Parallelogram 55">
              <a:extLst>
                <a:ext uri="{FF2B5EF4-FFF2-40B4-BE49-F238E27FC236}">
                  <a16:creationId xmlns:a16="http://schemas.microsoft.com/office/drawing/2014/main" id="{E726DDA6-997D-4AF0-AFBE-FB5AEEC54828}"/>
                </a:ext>
              </a:extLst>
            </p:cNvPr>
            <p:cNvSpPr/>
            <p:nvPr/>
          </p:nvSpPr>
          <p:spPr>
            <a:xfrm rot="353987">
              <a:off x="2810273" y="4261268"/>
              <a:ext cx="1746234" cy="1505655"/>
            </a:xfrm>
            <a:prstGeom prst="parallelogram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75DB1F94-874A-432C-AFE5-421939124B54}"/>
                </a:ext>
              </a:extLst>
            </p:cNvPr>
            <p:cNvGrpSpPr/>
            <p:nvPr/>
          </p:nvGrpSpPr>
          <p:grpSpPr>
            <a:xfrm>
              <a:off x="3116589" y="4286806"/>
              <a:ext cx="1504618" cy="1470786"/>
              <a:chOff x="871702" y="1412247"/>
              <a:chExt cx="1504618" cy="1470786"/>
            </a:xfrm>
          </p:grpSpPr>
          <p:sp>
            <p:nvSpPr>
              <p:cNvPr id="77" name="Diamond 76">
                <a:extLst>
                  <a:ext uri="{FF2B5EF4-FFF2-40B4-BE49-F238E27FC236}">
                    <a16:creationId xmlns:a16="http://schemas.microsoft.com/office/drawing/2014/main" id="{EEDF8C49-5ED4-4914-808E-DDCFA7120DBB}"/>
                  </a:ext>
                </a:extLst>
              </p:cNvPr>
              <p:cNvSpPr/>
              <p:nvPr/>
            </p:nvSpPr>
            <p:spPr>
              <a:xfrm rot="20479184">
                <a:off x="871702" y="1951250"/>
                <a:ext cx="704088" cy="702267"/>
              </a:xfrm>
              <a:prstGeom prst="diamon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6A6AF504-B15F-40ED-BD99-E319F0730255}"/>
                  </a:ext>
                </a:extLst>
              </p:cNvPr>
              <p:cNvGrpSpPr/>
              <p:nvPr/>
            </p:nvGrpSpPr>
            <p:grpSpPr>
              <a:xfrm>
                <a:off x="1212533" y="1412247"/>
                <a:ext cx="1163787" cy="1470786"/>
                <a:chOff x="1212533" y="1412247"/>
                <a:chExt cx="1163787" cy="1470786"/>
              </a:xfrm>
            </p:grpSpPr>
            <p:sp>
              <p:nvSpPr>
                <p:cNvPr id="79" name="Diamond 78">
                  <a:extLst>
                    <a:ext uri="{FF2B5EF4-FFF2-40B4-BE49-F238E27FC236}">
                      <a16:creationId xmlns:a16="http://schemas.microsoft.com/office/drawing/2014/main" id="{480B3910-AD14-4D45-93A0-40C16E1BB4C3}"/>
                    </a:ext>
                  </a:extLst>
                </p:cNvPr>
                <p:cNvSpPr/>
                <p:nvPr/>
              </p:nvSpPr>
              <p:spPr>
                <a:xfrm rot="19987967">
                  <a:off x="1672232" y="1614803"/>
                  <a:ext cx="704088" cy="702267"/>
                </a:xfrm>
                <a:prstGeom prst="diamond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8BDFD178-59B4-44B4-80C5-AF26309C5D7F}"/>
                    </a:ext>
                  </a:extLst>
                </p:cNvPr>
                <p:cNvGrpSpPr/>
                <p:nvPr/>
              </p:nvGrpSpPr>
              <p:grpSpPr>
                <a:xfrm rot="14772635">
                  <a:off x="877190" y="1747590"/>
                  <a:ext cx="1470786" cy="800100"/>
                  <a:chOff x="636813" y="958248"/>
                  <a:chExt cx="1788784" cy="625623"/>
                </a:xfrm>
              </p:grpSpPr>
              <p:sp>
                <p:nvSpPr>
                  <p:cNvPr id="81" name="Diamond 80">
                    <a:extLst>
                      <a:ext uri="{FF2B5EF4-FFF2-40B4-BE49-F238E27FC236}">
                        <a16:creationId xmlns:a16="http://schemas.microsoft.com/office/drawing/2014/main" id="{F8BA53A8-FEFE-4927-8AB3-A4D262B4259D}"/>
                      </a:ext>
                    </a:extLst>
                  </p:cNvPr>
                  <p:cNvSpPr/>
                  <p:nvPr/>
                </p:nvSpPr>
                <p:spPr>
                  <a:xfrm>
                    <a:off x="636813" y="1034747"/>
                    <a:ext cx="856319" cy="549124"/>
                  </a:xfrm>
                  <a:prstGeom prst="diamond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Diamond 81">
                    <a:extLst>
                      <a:ext uri="{FF2B5EF4-FFF2-40B4-BE49-F238E27FC236}">
                        <a16:creationId xmlns:a16="http://schemas.microsoft.com/office/drawing/2014/main" id="{633B830C-E25C-4C8D-9698-B67B66EAB3FA}"/>
                      </a:ext>
                    </a:extLst>
                  </p:cNvPr>
                  <p:cNvSpPr/>
                  <p:nvPr/>
                </p:nvSpPr>
                <p:spPr>
                  <a:xfrm>
                    <a:off x="1569278" y="1022780"/>
                    <a:ext cx="856319" cy="549124"/>
                  </a:xfrm>
                  <a:prstGeom prst="diamond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3" name="Diamond 82">
                    <a:extLst>
                      <a:ext uri="{FF2B5EF4-FFF2-40B4-BE49-F238E27FC236}">
                        <a16:creationId xmlns:a16="http://schemas.microsoft.com/office/drawing/2014/main" id="{F7F40855-AB33-43E5-B904-853EAF57713B}"/>
                      </a:ext>
                    </a:extLst>
                  </p:cNvPr>
                  <p:cNvSpPr/>
                  <p:nvPr/>
                </p:nvSpPr>
                <p:spPr>
                  <a:xfrm>
                    <a:off x="1265183" y="958248"/>
                    <a:ext cx="571183" cy="620190"/>
                  </a:xfrm>
                  <a:prstGeom prst="diamond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522E86F-C9D4-4E39-8E1C-149CF607DFD2}"/>
              </a:ext>
            </a:extLst>
          </p:cNvPr>
          <p:cNvSpPr txBox="1"/>
          <p:nvPr/>
        </p:nvSpPr>
        <p:spPr>
          <a:xfrm>
            <a:off x="-604154" y="47270"/>
            <a:ext cx="1143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ooper Black" panose="0208090404030B020404" pitchFamily="18" charset="0"/>
              </a:rPr>
              <a:t>How to Make a Wreath with Quadrilaterals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F61CC62-95F2-4CD7-AD99-98D055FFF9B7}"/>
              </a:ext>
            </a:extLst>
          </p:cNvPr>
          <p:cNvSpPr txBox="1"/>
          <p:nvPr/>
        </p:nvSpPr>
        <p:spPr>
          <a:xfrm>
            <a:off x="148089" y="6875395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Created by Deirdre Smith of JDaniel4’s Mom</a:t>
            </a:r>
          </a:p>
        </p:txBody>
      </p:sp>
    </p:spTree>
    <p:extLst>
      <p:ext uri="{BB962C8B-B14F-4D97-AF65-F5344CB8AC3E}">
        <p14:creationId xmlns:p14="http://schemas.microsoft.com/office/powerpoint/2010/main" val="2164993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apezoid 19">
            <a:extLst>
              <a:ext uri="{FF2B5EF4-FFF2-40B4-BE49-F238E27FC236}">
                <a16:creationId xmlns:a16="http://schemas.microsoft.com/office/drawing/2014/main" id="{0FB364E0-60D6-4AA3-AE0C-E93CF8399881}"/>
              </a:ext>
            </a:extLst>
          </p:cNvPr>
          <p:cNvSpPr/>
          <p:nvPr/>
        </p:nvSpPr>
        <p:spPr>
          <a:xfrm rot="16200000">
            <a:off x="5213913" y="3620718"/>
            <a:ext cx="1861457" cy="1485900"/>
          </a:xfrm>
          <a:prstGeom prst="trapezoi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apezoid 20">
            <a:extLst>
              <a:ext uri="{FF2B5EF4-FFF2-40B4-BE49-F238E27FC236}">
                <a16:creationId xmlns:a16="http://schemas.microsoft.com/office/drawing/2014/main" id="{DD3D6583-0FA3-4E5B-83A1-CEB531ED500F}"/>
              </a:ext>
            </a:extLst>
          </p:cNvPr>
          <p:cNvSpPr/>
          <p:nvPr/>
        </p:nvSpPr>
        <p:spPr>
          <a:xfrm rot="5400000">
            <a:off x="5132326" y="5180083"/>
            <a:ext cx="1861457" cy="1485900"/>
          </a:xfrm>
          <a:prstGeom prst="trapezoi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Parallelogram 49">
            <a:extLst>
              <a:ext uri="{FF2B5EF4-FFF2-40B4-BE49-F238E27FC236}">
                <a16:creationId xmlns:a16="http://schemas.microsoft.com/office/drawing/2014/main" id="{B2946950-CA86-4D3D-B79D-3EF5A8B9879D}"/>
              </a:ext>
            </a:extLst>
          </p:cNvPr>
          <p:cNvSpPr/>
          <p:nvPr/>
        </p:nvSpPr>
        <p:spPr>
          <a:xfrm rot="10155985">
            <a:off x="7081524" y="2324168"/>
            <a:ext cx="1746234" cy="1505655"/>
          </a:xfrm>
          <a:prstGeom prst="parallelogram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15F1352-74AE-42C9-8477-6D3323C104B7}"/>
              </a:ext>
            </a:extLst>
          </p:cNvPr>
          <p:cNvSpPr/>
          <p:nvPr/>
        </p:nvSpPr>
        <p:spPr>
          <a:xfrm rot="10800000">
            <a:off x="8887805" y="2170024"/>
            <a:ext cx="1015175" cy="20255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7D7C07A-294D-4D72-9497-1324C131CA26}"/>
              </a:ext>
            </a:extLst>
          </p:cNvPr>
          <p:cNvSpPr/>
          <p:nvPr/>
        </p:nvSpPr>
        <p:spPr>
          <a:xfrm rot="10800000">
            <a:off x="8897081" y="4312286"/>
            <a:ext cx="1015175" cy="20255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B40980D-24F1-4FE8-B43B-F07F686DF7D7}"/>
              </a:ext>
            </a:extLst>
          </p:cNvPr>
          <p:cNvSpPr/>
          <p:nvPr/>
        </p:nvSpPr>
        <p:spPr>
          <a:xfrm rot="10800000">
            <a:off x="8887806" y="110499"/>
            <a:ext cx="1015175" cy="20255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AC0A713-A39A-451E-B8FF-226AC7FE183C}"/>
              </a:ext>
            </a:extLst>
          </p:cNvPr>
          <p:cNvSpPr/>
          <p:nvPr/>
        </p:nvSpPr>
        <p:spPr>
          <a:xfrm rot="10800000">
            <a:off x="7630699" y="56574"/>
            <a:ext cx="1015175" cy="20255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Parallelogram 83">
            <a:extLst>
              <a:ext uri="{FF2B5EF4-FFF2-40B4-BE49-F238E27FC236}">
                <a16:creationId xmlns:a16="http://schemas.microsoft.com/office/drawing/2014/main" id="{5E650B39-4C6D-4F63-8882-AC9413844068}"/>
              </a:ext>
            </a:extLst>
          </p:cNvPr>
          <p:cNvSpPr/>
          <p:nvPr/>
        </p:nvSpPr>
        <p:spPr>
          <a:xfrm rot="10155985">
            <a:off x="6999937" y="3974990"/>
            <a:ext cx="1746234" cy="1505655"/>
          </a:xfrm>
          <a:prstGeom prst="parallelogram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Parallelogram 84">
            <a:extLst>
              <a:ext uri="{FF2B5EF4-FFF2-40B4-BE49-F238E27FC236}">
                <a16:creationId xmlns:a16="http://schemas.microsoft.com/office/drawing/2014/main" id="{79783DCE-F275-4DF5-B0C6-804488483808}"/>
              </a:ext>
            </a:extLst>
          </p:cNvPr>
          <p:cNvSpPr/>
          <p:nvPr/>
        </p:nvSpPr>
        <p:spPr>
          <a:xfrm rot="10155985">
            <a:off x="5644086" y="237580"/>
            <a:ext cx="1746234" cy="1505655"/>
          </a:xfrm>
          <a:prstGeom prst="parallelogram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Parallelogram 85">
            <a:extLst>
              <a:ext uri="{FF2B5EF4-FFF2-40B4-BE49-F238E27FC236}">
                <a16:creationId xmlns:a16="http://schemas.microsoft.com/office/drawing/2014/main" id="{CD9859CD-5592-403E-A5A3-9AB9E5990B2E}"/>
              </a:ext>
            </a:extLst>
          </p:cNvPr>
          <p:cNvSpPr/>
          <p:nvPr/>
        </p:nvSpPr>
        <p:spPr>
          <a:xfrm rot="10155985">
            <a:off x="5588447" y="1897962"/>
            <a:ext cx="1746234" cy="1505655"/>
          </a:xfrm>
          <a:prstGeom prst="parallelogram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rapezoid 86">
            <a:extLst>
              <a:ext uri="{FF2B5EF4-FFF2-40B4-BE49-F238E27FC236}">
                <a16:creationId xmlns:a16="http://schemas.microsoft.com/office/drawing/2014/main" id="{FBC1AF1A-AC3F-4115-83D0-3BA6054832E7}"/>
              </a:ext>
            </a:extLst>
          </p:cNvPr>
          <p:cNvSpPr/>
          <p:nvPr/>
        </p:nvSpPr>
        <p:spPr>
          <a:xfrm rot="16200000">
            <a:off x="120156" y="5546640"/>
            <a:ext cx="1861457" cy="1485900"/>
          </a:xfrm>
          <a:prstGeom prst="trapezoi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rapezoid 87">
            <a:extLst>
              <a:ext uri="{FF2B5EF4-FFF2-40B4-BE49-F238E27FC236}">
                <a16:creationId xmlns:a16="http://schemas.microsoft.com/office/drawing/2014/main" id="{79B709B0-1B19-45ED-8B31-EB7CD405B218}"/>
              </a:ext>
            </a:extLst>
          </p:cNvPr>
          <p:cNvSpPr/>
          <p:nvPr/>
        </p:nvSpPr>
        <p:spPr>
          <a:xfrm rot="16200000">
            <a:off x="7021880" y="5584947"/>
            <a:ext cx="1861457" cy="1485900"/>
          </a:xfrm>
          <a:prstGeom prst="trapezoi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rapezoid 88">
            <a:extLst>
              <a:ext uri="{FF2B5EF4-FFF2-40B4-BE49-F238E27FC236}">
                <a16:creationId xmlns:a16="http://schemas.microsoft.com/office/drawing/2014/main" id="{BFC40571-AF74-4624-80FD-63D82FC22F4D}"/>
              </a:ext>
            </a:extLst>
          </p:cNvPr>
          <p:cNvSpPr/>
          <p:nvPr/>
        </p:nvSpPr>
        <p:spPr>
          <a:xfrm rot="16200000">
            <a:off x="3958823" y="396020"/>
            <a:ext cx="1861457" cy="1485900"/>
          </a:xfrm>
          <a:prstGeom prst="trapezoi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rapezoid 89">
            <a:extLst>
              <a:ext uri="{FF2B5EF4-FFF2-40B4-BE49-F238E27FC236}">
                <a16:creationId xmlns:a16="http://schemas.microsoft.com/office/drawing/2014/main" id="{07FEAC2B-FEF0-4E10-92CB-C2E9D70A94E6}"/>
              </a:ext>
            </a:extLst>
          </p:cNvPr>
          <p:cNvSpPr/>
          <p:nvPr/>
        </p:nvSpPr>
        <p:spPr>
          <a:xfrm rot="5400000">
            <a:off x="3942808" y="1953902"/>
            <a:ext cx="1861457" cy="1485900"/>
          </a:xfrm>
          <a:prstGeom prst="trapezoi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rapezoid 90">
            <a:extLst>
              <a:ext uri="{FF2B5EF4-FFF2-40B4-BE49-F238E27FC236}">
                <a16:creationId xmlns:a16="http://schemas.microsoft.com/office/drawing/2014/main" id="{1726512E-AD33-4CA4-9C8E-875F3447718D}"/>
              </a:ext>
            </a:extLst>
          </p:cNvPr>
          <p:cNvSpPr/>
          <p:nvPr/>
        </p:nvSpPr>
        <p:spPr>
          <a:xfrm rot="16200000">
            <a:off x="3587561" y="3581595"/>
            <a:ext cx="1861457" cy="1485900"/>
          </a:xfrm>
          <a:prstGeom prst="trapezoi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rapezoid 91">
            <a:extLst>
              <a:ext uri="{FF2B5EF4-FFF2-40B4-BE49-F238E27FC236}">
                <a16:creationId xmlns:a16="http://schemas.microsoft.com/office/drawing/2014/main" id="{37DA64D3-426E-4908-9A61-2AFCBFE66CA2}"/>
              </a:ext>
            </a:extLst>
          </p:cNvPr>
          <p:cNvSpPr/>
          <p:nvPr/>
        </p:nvSpPr>
        <p:spPr>
          <a:xfrm rot="5400000">
            <a:off x="3522303" y="5189947"/>
            <a:ext cx="1861457" cy="1485900"/>
          </a:xfrm>
          <a:prstGeom prst="trapezoi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rapezoid 92">
            <a:extLst>
              <a:ext uri="{FF2B5EF4-FFF2-40B4-BE49-F238E27FC236}">
                <a16:creationId xmlns:a16="http://schemas.microsoft.com/office/drawing/2014/main" id="{9FFD947B-55EC-47A2-BD34-9216D773BF94}"/>
              </a:ext>
            </a:extLst>
          </p:cNvPr>
          <p:cNvSpPr/>
          <p:nvPr/>
        </p:nvSpPr>
        <p:spPr>
          <a:xfrm rot="16200000">
            <a:off x="2364310" y="293339"/>
            <a:ext cx="1861457" cy="1485900"/>
          </a:xfrm>
          <a:prstGeom prst="trapezoi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rapezoid 93">
            <a:extLst>
              <a:ext uri="{FF2B5EF4-FFF2-40B4-BE49-F238E27FC236}">
                <a16:creationId xmlns:a16="http://schemas.microsoft.com/office/drawing/2014/main" id="{357AF2E1-D2A0-44BB-8B9B-501099F61605}"/>
              </a:ext>
            </a:extLst>
          </p:cNvPr>
          <p:cNvSpPr/>
          <p:nvPr/>
        </p:nvSpPr>
        <p:spPr>
          <a:xfrm rot="5400000">
            <a:off x="2353302" y="1901692"/>
            <a:ext cx="1861457" cy="1485900"/>
          </a:xfrm>
          <a:prstGeom prst="trapezoi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Diamond 99">
            <a:extLst>
              <a:ext uri="{FF2B5EF4-FFF2-40B4-BE49-F238E27FC236}">
                <a16:creationId xmlns:a16="http://schemas.microsoft.com/office/drawing/2014/main" id="{C17A46E9-181D-430A-9924-C0976A055FCA}"/>
              </a:ext>
            </a:extLst>
          </p:cNvPr>
          <p:cNvSpPr/>
          <p:nvPr/>
        </p:nvSpPr>
        <p:spPr>
          <a:xfrm rot="20061421">
            <a:off x="1876800" y="1864238"/>
            <a:ext cx="469642" cy="793152"/>
          </a:xfrm>
          <a:prstGeom prst="diamon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Diamond 100">
            <a:extLst>
              <a:ext uri="{FF2B5EF4-FFF2-40B4-BE49-F238E27FC236}">
                <a16:creationId xmlns:a16="http://schemas.microsoft.com/office/drawing/2014/main" id="{8FB17A7B-AD33-4466-B896-BD9A454FB9B3}"/>
              </a:ext>
            </a:extLst>
          </p:cNvPr>
          <p:cNvSpPr/>
          <p:nvPr/>
        </p:nvSpPr>
        <p:spPr>
          <a:xfrm rot="20061421">
            <a:off x="1876800" y="1115726"/>
            <a:ext cx="469642" cy="793152"/>
          </a:xfrm>
          <a:prstGeom prst="diamon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iamond 101">
            <a:extLst>
              <a:ext uri="{FF2B5EF4-FFF2-40B4-BE49-F238E27FC236}">
                <a16:creationId xmlns:a16="http://schemas.microsoft.com/office/drawing/2014/main" id="{B9CCB9C9-45C1-48BC-804B-C9F2181CE292}"/>
              </a:ext>
            </a:extLst>
          </p:cNvPr>
          <p:cNvSpPr/>
          <p:nvPr/>
        </p:nvSpPr>
        <p:spPr>
          <a:xfrm rot="20061421">
            <a:off x="1876800" y="417048"/>
            <a:ext cx="469642" cy="793152"/>
          </a:xfrm>
          <a:prstGeom prst="diamon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21EC1FD-AE12-4D24-A42C-A480C8407399}"/>
              </a:ext>
            </a:extLst>
          </p:cNvPr>
          <p:cNvGrpSpPr/>
          <p:nvPr/>
        </p:nvGrpSpPr>
        <p:grpSpPr>
          <a:xfrm rot="5400000">
            <a:off x="-675577" y="1112811"/>
            <a:ext cx="2545692" cy="739169"/>
            <a:chOff x="1096228" y="4344773"/>
            <a:chExt cx="2545692" cy="739169"/>
          </a:xfrm>
        </p:grpSpPr>
        <p:sp>
          <p:nvSpPr>
            <p:cNvPr id="109" name="Diamond 108">
              <a:extLst>
                <a:ext uri="{FF2B5EF4-FFF2-40B4-BE49-F238E27FC236}">
                  <a16:creationId xmlns:a16="http://schemas.microsoft.com/office/drawing/2014/main" id="{53BF196D-7C48-4598-B3F7-A45C0E886A9C}"/>
                </a:ext>
              </a:extLst>
            </p:cNvPr>
            <p:cNvSpPr/>
            <p:nvPr/>
          </p:nvSpPr>
          <p:spPr>
            <a:xfrm rot="2654567">
              <a:off x="1745184" y="4361886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Diamond 109">
              <a:extLst>
                <a:ext uri="{FF2B5EF4-FFF2-40B4-BE49-F238E27FC236}">
                  <a16:creationId xmlns:a16="http://schemas.microsoft.com/office/drawing/2014/main" id="{74CEF800-377D-4622-8CAF-88EFCA3022C2}"/>
                </a:ext>
              </a:extLst>
            </p:cNvPr>
            <p:cNvSpPr/>
            <p:nvPr/>
          </p:nvSpPr>
          <p:spPr>
            <a:xfrm rot="2654567">
              <a:off x="1096228" y="4381675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Diamond 110">
              <a:extLst>
                <a:ext uri="{FF2B5EF4-FFF2-40B4-BE49-F238E27FC236}">
                  <a16:creationId xmlns:a16="http://schemas.microsoft.com/office/drawing/2014/main" id="{FA3F72F9-47E1-4A5C-8D73-D67AE40ADF58}"/>
                </a:ext>
              </a:extLst>
            </p:cNvPr>
            <p:cNvSpPr/>
            <p:nvPr/>
          </p:nvSpPr>
          <p:spPr>
            <a:xfrm rot="2654567">
              <a:off x="2937832" y="4344773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Diamond 111">
              <a:extLst>
                <a:ext uri="{FF2B5EF4-FFF2-40B4-BE49-F238E27FC236}">
                  <a16:creationId xmlns:a16="http://schemas.microsoft.com/office/drawing/2014/main" id="{D630B8F4-8940-43D1-B4AC-5821901B5D84}"/>
                </a:ext>
              </a:extLst>
            </p:cNvPr>
            <p:cNvSpPr/>
            <p:nvPr/>
          </p:nvSpPr>
          <p:spPr>
            <a:xfrm rot="2654567">
              <a:off x="2344592" y="4353894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Trapezoid 116">
            <a:extLst>
              <a:ext uri="{FF2B5EF4-FFF2-40B4-BE49-F238E27FC236}">
                <a16:creationId xmlns:a16="http://schemas.microsoft.com/office/drawing/2014/main" id="{8FB35F37-2B7D-45CB-AE80-648053EB6817}"/>
              </a:ext>
            </a:extLst>
          </p:cNvPr>
          <p:cNvSpPr/>
          <p:nvPr/>
        </p:nvSpPr>
        <p:spPr>
          <a:xfrm rot="16200000">
            <a:off x="1836620" y="4055296"/>
            <a:ext cx="1861457" cy="1485900"/>
          </a:xfrm>
          <a:prstGeom prst="trapezoi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rapezoid 117">
            <a:extLst>
              <a:ext uri="{FF2B5EF4-FFF2-40B4-BE49-F238E27FC236}">
                <a16:creationId xmlns:a16="http://schemas.microsoft.com/office/drawing/2014/main" id="{7DD150E8-07CA-4F1C-82D9-CFFC96F1A0D0}"/>
              </a:ext>
            </a:extLst>
          </p:cNvPr>
          <p:cNvSpPr/>
          <p:nvPr/>
        </p:nvSpPr>
        <p:spPr>
          <a:xfrm rot="5400000">
            <a:off x="1755033" y="5614661"/>
            <a:ext cx="1861457" cy="1485900"/>
          </a:xfrm>
          <a:prstGeom prst="trapezoi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939E9615-38E3-40EE-B2A0-3F4DBE07B7CB}"/>
              </a:ext>
            </a:extLst>
          </p:cNvPr>
          <p:cNvGrpSpPr/>
          <p:nvPr/>
        </p:nvGrpSpPr>
        <p:grpSpPr>
          <a:xfrm rot="5400000">
            <a:off x="-637141" y="3763029"/>
            <a:ext cx="2545692" cy="739169"/>
            <a:chOff x="1096228" y="4344773"/>
            <a:chExt cx="2545692" cy="739169"/>
          </a:xfrm>
        </p:grpSpPr>
        <p:sp>
          <p:nvSpPr>
            <p:cNvPr id="120" name="Diamond 119">
              <a:extLst>
                <a:ext uri="{FF2B5EF4-FFF2-40B4-BE49-F238E27FC236}">
                  <a16:creationId xmlns:a16="http://schemas.microsoft.com/office/drawing/2014/main" id="{9C873DD1-AF12-4C2A-903B-3705C6614D82}"/>
                </a:ext>
              </a:extLst>
            </p:cNvPr>
            <p:cNvSpPr/>
            <p:nvPr/>
          </p:nvSpPr>
          <p:spPr>
            <a:xfrm rot="2654567">
              <a:off x="1745184" y="4361886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iamond 120">
              <a:extLst>
                <a:ext uri="{FF2B5EF4-FFF2-40B4-BE49-F238E27FC236}">
                  <a16:creationId xmlns:a16="http://schemas.microsoft.com/office/drawing/2014/main" id="{7C6C8ECE-8BF5-413F-A087-0376DDAC0E3D}"/>
                </a:ext>
              </a:extLst>
            </p:cNvPr>
            <p:cNvSpPr/>
            <p:nvPr/>
          </p:nvSpPr>
          <p:spPr>
            <a:xfrm rot="2654567">
              <a:off x="1096228" y="4381675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iamond 121">
              <a:extLst>
                <a:ext uri="{FF2B5EF4-FFF2-40B4-BE49-F238E27FC236}">
                  <a16:creationId xmlns:a16="http://schemas.microsoft.com/office/drawing/2014/main" id="{E271721F-AB69-4AC7-8B0A-AAF48D9BCF9C}"/>
                </a:ext>
              </a:extLst>
            </p:cNvPr>
            <p:cNvSpPr/>
            <p:nvPr/>
          </p:nvSpPr>
          <p:spPr>
            <a:xfrm rot="2654567">
              <a:off x="2937832" y="4344773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iamond 122">
              <a:extLst>
                <a:ext uri="{FF2B5EF4-FFF2-40B4-BE49-F238E27FC236}">
                  <a16:creationId xmlns:a16="http://schemas.microsoft.com/office/drawing/2014/main" id="{3DE7B5E0-38E7-4832-8389-DC5BF7CDEDE9}"/>
                </a:ext>
              </a:extLst>
            </p:cNvPr>
            <p:cNvSpPr/>
            <p:nvPr/>
          </p:nvSpPr>
          <p:spPr>
            <a:xfrm rot="2654567">
              <a:off x="2344592" y="4353894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5E734628-E937-4290-9512-82DCE9F97026}"/>
              </a:ext>
            </a:extLst>
          </p:cNvPr>
          <p:cNvGrpSpPr/>
          <p:nvPr/>
        </p:nvGrpSpPr>
        <p:grpSpPr>
          <a:xfrm rot="5400000">
            <a:off x="115281" y="1127185"/>
            <a:ext cx="2545692" cy="739169"/>
            <a:chOff x="1096228" y="4344773"/>
            <a:chExt cx="2545692" cy="739169"/>
          </a:xfrm>
        </p:grpSpPr>
        <p:sp>
          <p:nvSpPr>
            <p:cNvPr id="125" name="Diamond 124">
              <a:extLst>
                <a:ext uri="{FF2B5EF4-FFF2-40B4-BE49-F238E27FC236}">
                  <a16:creationId xmlns:a16="http://schemas.microsoft.com/office/drawing/2014/main" id="{9035D43E-4D41-4D1E-B8B5-EF8DE89A4BA0}"/>
                </a:ext>
              </a:extLst>
            </p:cNvPr>
            <p:cNvSpPr/>
            <p:nvPr/>
          </p:nvSpPr>
          <p:spPr>
            <a:xfrm rot="2654567">
              <a:off x="1745184" y="4361886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iamond 125">
              <a:extLst>
                <a:ext uri="{FF2B5EF4-FFF2-40B4-BE49-F238E27FC236}">
                  <a16:creationId xmlns:a16="http://schemas.microsoft.com/office/drawing/2014/main" id="{BD2E9966-D157-43B3-9264-FC3AC8767C96}"/>
                </a:ext>
              </a:extLst>
            </p:cNvPr>
            <p:cNvSpPr/>
            <p:nvPr/>
          </p:nvSpPr>
          <p:spPr>
            <a:xfrm rot="2654567">
              <a:off x="1096228" y="4381675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iamond 126">
              <a:extLst>
                <a:ext uri="{FF2B5EF4-FFF2-40B4-BE49-F238E27FC236}">
                  <a16:creationId xmlns:a16="http://schemas.microsoft.com/office/drawing/2014/main" id="{961F5513-83F2-47C1-9D5C-61A572BD5549}"/>
                </a:ext>
              </a:extLst>
            </p:cNvPr>
            <p:cNvSpPr/>
            <p:nvPr/>
          </p:nvSpPr>
          <p:spPr>
            <a:xfrm rot="2654567">
              <a:off x="2937832" y="4344773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iamond 127">
              <a:extLst>
                <a:ext uri="{FF2B5EF4-FFF2-40B4-BE49-F238E27FC236}">
                  <a16:creationId xmlns:a16="http://schemas.microsoft.com/office/drawing/2014/main" id="{3485623D-7D31-4447-BE55-10A28B65620C}"/>
                </a:ext>
              </a:extLst>
            </p:cNvPr>
            <p:cNvSpPr/>
            <p:nvPr/>
          </p:nvSpPr>
          <p:spPr>
            <a:xfrm rot="2654567">
              <a:off x="2344592" y="4353894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AC96E13A-3854-48F2-902F-7A4B216ACB84}"/>
              </a:ext>
            </a:extLst>
          </p:cNvPr>
          <p:cNvGrpSpPr/>
          <p:nvPr/>
        </p:nvGrpSpPr>
        <p:grpSpPr>
          <a:xfrm rot="5400000">
            <a:off x="146412" y="3746894"/>
            <a:ext cx="2545692" cy="739169"/>
            <a:chOff x="1096228" y="4344773"/>
            <a:chExt cx="2545692" cy="739169"/>
          </a:xfrm>
        </p:grpSpPr>
        <p:sp>
          <p:nvSpPr>
            <p:cNvPr id="130" name="Diamond 129">
              <a:extLst>
                <a:ext uri="{FF2B5EF4-FFF2-40B4-BE49-F238E27FC236}">
                  <a16:creationId xmlns:a16="http://schemas.microsoft.com/office/drawing/2014/main" id="{E39D150A-49F6-4E9C-A9B9-B4C0F03C7C5D}"/>
                </a:ext>
              </a:extLst>
            </p:cNvPr>
            <p:cNvSpPr/>
            <p:nvPr/>
          </p:nvSpPr>
          <p:spPr>
            <a:xfrm rot="2654567">
              <a:off x="1745184" y="4361886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Diamond 130">
              <a:extLst>
                <a:ext uri="{FF2B5EF4-FFF2-40B4-BE49-F238E27FC236}">
                  <a16:creationId xmlns:a16="http://schemas.microsoft.com/office/drawing/2014/main" id="{E438E440-B615-41A8-B96D-ADF230E975A8}"/>
                </a:ext>
              </a:extLst>
            </p:cNvPr>
            <p:cNvSpPr/>
            <p:nvPr/>
          </p:nvSpPr>
          <p:spPr>
            <a:xfrm rot="2654567">
              <a:off x="1096228" y="4381675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Diamond 131">
              <a:extLst>
                <a:ext uri="{FF2B5EF4-FFF2-40B4-BE49-F238E27FC236}">
                  <a16:creationId xmlns:a16="http://schemas.microsoft.com/office/drawing/2014/main" id="{CD48E121-F386-4C51-9AB7-19171568DCE7}"/>
                </a:ext>
              </a:extLst>
            </p:cNvPr>
            <p:cNvSpPr/>
            <p:nvPr/>
          </p:nvSpPr>
          <p:spPr>
            <a:xfrm rot="2654567">
              <a:off x="2937832" y="4344773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Diamond 132">
              <a:extLst>
                <a:ext uri="{FF2B5EF4-FFF2-40B4-BE49-F238E27FC236}">
                  <a16:creationId xmlns:a16="http://schemas.microsoft.com/office/drawing/2014/main" id="{8B94F26C-DABD-414B-914F-5EDCF1C7E29D}"/>
                </a:ext>
              </a:extLst>
            </p:cNvPr>
            <p:cNvSpPr/>
            <p:nvPr/>
          </p:nvSpPr>
          <p:spPr>
            <a:xfrm rot="2654567">
              <a:off x="2344592" y="4353894"/>
              <a:ext cx="704088" cy="702267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Diamond 44">
            <a:extLst>
              <a:ext uri="{FF2B5EF4-FFF2-40B4-BE49-F238E27FC236}">
                <a16:creationId xmlns:a16="http://schemas.microsoft.com/office/drawing/2014/main" id="{BD584000-EB19-4FD7-901A-59C7B078C551}"/>
              </a:ext>
            </a:extLst>
          </p:cNvPr>
          <p:cNvSpPr/>
          <p:nvPr/>
        </p:nvSpPr>
        <p:spPr>
          <a:xfrm rot="20061421">
            <a:off x="1876800" y="2684380"/>
            <a:ext cx="469642" cy="793152"/>
          </a:xfrm>
          <a:prstGeom prst="diamon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7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E59A3-61DF-4A84-AE00-8C15A19E3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What does this set include?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1B190-A797-4C2A-9307-D39A38B34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515" y="1336886"/>
            <a:ext cx="8675370" cy="19451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 Planning Page</a:t>
            </a:r>
          </a:p>
          <a:p>
            <a:r>
              <a:rPr lang="en-US" dirty="0"/>
              <a:t> 5 Pages that walk children step by step through creating the quadrilateral wreath.</a:t>
            </a:r>
          </a:p>
          <a:p>
            <a:r>
              <a:rPr lang="en-US" dirty="0"/>
              <a:t>Printable Shapes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3330742-94A9-437A-9742-3273F8A02F9C}"/>
              </a:ext>
            </a:extLst>
          </p:cNvPr>
          <p:cNvSpPr txBox="1">
            <a:spLocks/>
          </p:cNvSpPr>
          <p:nvPr/>
        </p:nvSpPr>
        <p:spPr>
          <a:xfrm>
            <a:off x="691515" y="3293888"/>
            <a:ext cx="867537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753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9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How to use this set?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6D9CA29-10FF-4F44-9ADD-1B7558C8D09A}"/>
              </a:ext>
            </a:extLst>
          </p:cNvPr>
          <p:cNvSpPr txBox="1">
            <a:spLocks/>
          </p:cNvSpPr>
          <p:nvPr/>
        </p:nvSpPr>
        <p:spPr>
          <a:xfrm>
            <a:off x="691515" y="4241306"/>
            <a:ext cx="8675370" cy="27309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43848" indent="-243848" algn="l" defTabSz="975390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2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43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38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6933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94629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324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70019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714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45410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Review what the quadrilaterals in this set look like.</a:t>
            </a:r>
          </a:p>
          <a:p>
            <a:r>
              <a:rPr lang="en-US" sz="2400" dirty="0"/>
              <a:t>Have children follow the algorithm on the planning page to draw what their wreath will look like.</a:t>
            </a:r>
          </a:p>
          <a:p>
            <a:r>
              <a:rPr lang="en-US" sz="2400" dirty="0"/>
              <a:t>Show the children the step by step pages if you need to.</a:t>
            </a:r>
          </a:p>
          <a:p>
            <a:r>
              <a:rPr lang="en-US" sz="2400" dirty="0"/>
              <a:t>Given them shapes to use to build their wreath along with a paper plate missing its center and glue.</a:t>
            </a:r>
          </a:p>
          <a:p>
            <a:r>
              <a:rPr lang="en-US" sz="2400" dirty="0"/>
              <a:t>Have them build their wreath based their plan.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4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ABC970-EB11-4F0F-9C99-9CF1D9589A29}"/>
              </a:ext>
            </a:extLst>
          </p:cNvPr>
          <p:cNvSpPr txBox="1"/>
          <p:nvPr/>
        </p:nvSpPr>
        <p:spPr>
          <a:xfrm>
            <a:off x="653143" y="163285"/>
            <a:ext cx="9127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Elephant" panose="02020904090505020303" pitchFamily="18" charset="0"/>
              </a:rPr>
              <a:t>Types of Quadrilaterals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C68F20A-61B4-4A8A-8094-1A93A5461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386844"/>
              </p:ext>
            </p:extLst>
          </p:nvPr>
        </p:nvGraphicFramePr>
        <p:xfrm>
          <a:off x="277586" y="797047"/>
          <a:ext cx="9356271" cy="5944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063">
                  <a:extLst>
                    <a:ext uri="{9D8B030D-6E8A-4147-A177-3AD203B41FA5}">
                      <a16:colId xmlns:a16="http://schemas.microsoft.com/office/drawing/2014/main" val="3877602416"/>
                    </a:ext>
                  </a:extLst>
                </a:gridCol>
                <a:gridCol w="1542964">
                  <a:extLst>
                    <a:ext uri="{9D8B030D-6E8A-4147-A177-3AD203B41FA5}">
                      <a16:colId xmlns:a16="http://schemas.microsoft.com/office/drawing/2014/main" val="3416376156"/>
                    </a:ext>
                  </a:extLst>
                </a:gridCol>
                <a:gridCol w="1526550">
                  <a:extLst>
                    <a:ext uri="{9D8B030D-6E8A-4147-A177-3AD203B41FA5}">
                      <a16:colId xmlns:a16="http://schemas.microsoft.com/office/drawing/2014/main" val="3441392642"/>
                    </a:ext>
                  </a:extLst>
                </a:gridCol>
                <a:gridCol w="1542964">
                  <a:extLst>
                    <a:ext uri="{9D8B030D-6E8A-4147-A177-3AD203B41FA5}">
                      <a16:colId xmlns:a16="http://schemas.microsoft.com/office/drawing/2014/main" val="2083972400"/>
                    </a:ext>
                  </a:extLst>
                </a:gridCol>
                <a:gridCol w="1756351">
                  <a:extLst>
                    <a:ext uri="{9D8B030D-6E8A-4147-A177-3AD203B41FA5}">
                      <a16:colId xmlns:a16="http://schemas.microsoft.com/office/drawing/2014/main" val="2565852246"/>
                    </a:ext>
                  </a:extLst>
                </a:gridCol>
                <a:gridCol w="1559379">
                  <a:extLst>
                    <a:ext uri="{9D8B030D-6E8A-4147-A177-3AD203B41FA5}">
                      <a16:colId xmlns:a16="http://schemas.microsoft.com/office/drawing/2014/main" val="87852940"/>
                    </a:ext>
                  </a:extLst>
                </a:gridCol>
              </a:tblGrid>
              <a:tr h="101542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Square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Rectangle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Diamond or Rhombus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Parallelogram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Trapezoid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453419"/>
                  </a:ext>
                </a:extLst>
              </a:tr>
              <a:tr h="78565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Sides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886377"/>
                  </a:ext>
                </a:extLst>
              </a:tr>
              <a:tr h="152496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Length of Sides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</a:rPr>
                        <a:t>All sides are the same length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</a:rPr>
                        <a:t>Opposite sides are equal in length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</a:rPr>
                        <a:t>All sides are the same length.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</a:rPr>
                        <a:t>Opposite sides are equal in length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</a:rPr>
                        <a:t>2 or 3 of the sides can be the same length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103002"/>
                  </a:ext>
                </a:extLst>
              </a:tr>
              <a:tr h="130901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Parallel Sides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</a:rPr>
                        <a:t>2 sets of parallel sides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</a:rPr>
                        <a:t>2 sets of parallel sides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</a:rPr>
                        <a:t>2 sets of parallel sides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</a:rPr>
                        <a:t>2 set of parallel lines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</a:rPr>
                        <a:t>2 of the sides are parallel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46449"/>
                  </a:ext>
                </a:extLst>
              </a:tr>
              <a:tr h="1309013">
                <a:tc>
                  <a:txBody>
                    <a:bodyPr/>
                    <a:lstStyle/>
                    <a:p>
                      <a:pPr marL="0" marR="0" lvl="0" indent="0" algn="ctr" defTabSz="975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Example of the Shape</a:t>
                      </a:r>
                    </a:p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13464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B47D8AE-D111-4EFA-A737-5BA2A788EC76}"/>
              </a:ext>
            </a:extLst>
          </p:cNvPr>
          <p:cNvSpPr/>
          <p:nvPr/>
        </p:nvSpPr>
        <p:spPr>
          <a:xfrm>
            <a:off x="2073730" y="5829294"/>
            <a:ext cx="800100" cy="7347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E45C72-7815-4326-8A9C-482EE496F1D8}"/>
              </a:ext>
            </a:extLst>
          </p:cNvPr>
          <p:cNvSpPr/>
          <p:nvPr/>
        </p:nvSpPr>
        <p:spPr>
          <a:xfrm>
            <a:off x="3363686" y="5829294"/>
            <a:ext cx="1306288" cy="7347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80AFA12C-19BA-4AA0-A235-A9BD19489B94}"/>
              </a:ext>
            </a:extLst>
          </p:cNvPr>
          <p:cNvSpPr/>
          <p:nvPr/>
        </p:nvSpPr>
        <p:spPr>
          <a:xfrm>
            <a:off x="5159830" y="5633353"/>
            <a:ext cx="800100" cy="1012372"/>
          </a:xfrm>
          <a:prstGeom prst="diamon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591D878E-8DB7-46E0-AF56-9FAC6F7D3DD6}"/>
              </a:ext>
            </a:extLst>
          </p:cNvPr>
          <p:cNvSpPr/>
          <p:nvPr/>
        </p:nvSpPr>
        <p:spPr>
          <a:xfrm>
            <a:off x="6547758" y="5747649"/>
            <a:ext cx="1240974" cy="734786"/>
          </a:xfrm>
          <a:prstGeom prst="parallelogram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F6C9ECA2-10AD-42F1-A45A-7B717B8C064D}"/>
              </a:ext>
            </a:extLst>
          </p:cNvPr>
          <p:cNvSpPr/>
          <p:nvPr/>
        </p:nvSpPr>
        <p:spPr>
          <a:xfrm>
            <a:off x="8294912" y="5829294"/>
            <a:ext cx="1175661" cy="734786"/>
          </a:xfrm>
          <a:prstGeom prst="trapezoi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90;p1">
            <a:extLst>
              <a:ext uri="{FF2B5EF4-FFF2-40B4-BE49-F238E27FC236}">
                <a16:creationId xmlns:a16="http://schemas.microsoft.com/office/drawing/2014/main" id="{4F0FAC16-9EFC-4120-BD24-1C6686FF1F9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4454" y="2834274"/>
            <a:ext cx="3001088" cy="1565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91;p1">
            <a:extLst>
              <a:ext uri="{FF2B5EF4-FFF2-40B4-BE49-F238E27FC236}">
                <a16:creationId xmlns:a16="http://schemas.microsoft.com/office/drawing/2014/main" id="{3DE6F9C3-B49F-4085-90CC-FBD902EBDE3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5175" y="4013418"/>
            <a:ext cx="3033201" cy="1423242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93;p1">
            <a:extLst>
              <a:ext uri="{FF2B5EF4-FFF2-40B4-BE49-F238E27FC236}">
                <a16:creationId xmlns:a16="http://schemas.microsoft.com/office/drawing/2014/main" id="{24B9CFD1-38E7-48E4-A98C-0A74D49CF2C5}"/>
              </a:ext>
            </a:extLst>
          </p:cNvPr>
          <p:cNvSpPr/>
          <p:nvPr/>
        </p:nvSpPr>
        <p:spPr>
          <a:xfrm>
            <a:off x="344152" y="562744"/>
            <a:ext cx="2969982" cy="899694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94;p1">
            <a:extLst>
              <a:ext uri="{FF2B5EF4-FFF2-40B4-BE49-F238E27FC236}">
                <a16:creationId xmlns:a16="http://schemas.microsoft.com/office/drawing/2014/main" id="{BAE31F7C-78F0-423E-BA6A-946A07708208}"/>
              </a:ext>
            </a:extLst>
          </p:cNvPr>
          <p:cNvSpPr/>
          <p:nvPr/>
        </p:nvSpPr>
        <p:spPr>
          <a:xfrm>
            <a:off x="299357" y="499593"/>
            <a:ext cx="3002839" cy="7717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95;p1">
            <a:extLst>
              <a:ext uri="{FF2B5EF4-FFF2-40B4-BE49-F238E27FC236}">
                <a16:creationId xmlns:a16="http://schemas.microsoft.com/office/drawing/2014/main" id="{58AF9D5B-D6FE-4D71-B25C-410B9237105C}"/>
              </a:ext>
            </a:extLst>
          </p:cNvPr>
          <p:cNvSpPr/>
          <p:nvPr/>
        </p:nvSpPr>
        <p:spPr>
          <a:xfrm rot="5400000">
            <a:off x="1329470" y="1006919"/>
            <a:ext cx="252082" cy="140092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05875" tIns="52925" rIns="105875" bIns="52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" name="Google Shape;96;p1">
            <a:extLst>
              <a:ext uri="{FF2B5EF4-FFF2-40B4-BE49-F238E27FC236}">
                <a16:creationId xmlns:a16="http://schemas.microsoft.com/office/drawing/2014/main" id="{ECDD5896-9481-496B-926D-A2453A69E3D9}"/>
              </a:ext>
            </a:extLst>
          </p:cNvPr>
          <p:cNvGrpSpPr/>
          <p:nvPr/>
        </p:nvGrpSpPr>
        <p:grpSpPr>
          <a:xfrm>
            <a:off x="306774" y="496483"/>
            <a:ext cx="4019518" cy="1268038"/>
            <a:chOff x="183434" y="987141"/>
            <a:chExt cx="3480900" cy="1110919"/>
          </a:xfrm>
        </p:grpSpPr>
        <p:grpSp>
          <p:nvGrpSpPr>
            <p:cNvPr id="49" name="Google Shape;97;p1">
              <a:extLst>
                <a:ext uri="{FF2B5EF4-FFF2-40B4-BE49-F238E27FC236}">
                  <a16:creationId xmlns:a16="http://schemas.microsoft.com/office/drawing/2014/main" id="{3A13E15D-A314-4CF5-9EE8-2308132F8E8D}"/>
                </a:ext>
              </a:extLst>
            </p:cNvPr>
            <p:cNvGrpSpPr/>
            <p:nvPr/>
          </p:nvGrpSpPr>
          <p:grpSpPr>
            <a:xfrm>
              <a:off x="183434" y="987141"/>
              <a:ext cx="2604372" cy="1110919"/>
              <a:chOff x="381000" y="281279"/>
              <a:chExt cx="1938279" cy="748035"/>
            </a:xfrm>
          </p:grpSpPr>
          <p:sp>
            <p:nvSpPr>
              <p:cNvPr id="51" name="Google Shape;98;p1">
                <a:extLst>
                  <a:ext uri="{FF2B5EF4-FFF2-40B4-BE49-F238E27FC236}">
                    <a16:creationId xmlns:a16="http://schemas.microsoft.com/office/drawing/2014/main" id="{88910F18-6E19-4477-A211-9901AC92EC4C}"/>
                  </a:ext>
                </a:extLst>
              </p:cNvPr>
              <p:cNvSpPr/>
              <p:nvPr/>
            </p:nvSpPr>
            <p:spPr>
              <a:xfrm>
                <a:off x="381000" y="297381"/>
                <a:ext cx="18288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99;p1">
                <a:extLst>
                  <a:ext uri="{FF2B5EF4-FFF2-40B4-BE49-F238E27FC236}">
                    <a16:creationId xmlns:a16="http://schemas.microsoft.com/office/drawing/2014/main" id="{1986FD53-5772-46C5-889B-4B592E499ABC}"/>
                  </a:ext>
                </a:extLst>
              </p:cNvPr>
              <p:cNvSpPr/>
              <p:nvPr/>
            </p:nvSpPr>
            <p:spPr>
              <a:xfrm>
                <a:off x="1904999" y="281279"/>
                <a:ext cx="398319" cy="609600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100;p1">
                <a:extLst>
                  <a:ext uri="{FF2B5EF4-FFF2-40B4-BE49-F238E27FC236}">
                    <a16:creationId xmlns:a16="http://schemas.microsoft.com/office/drawing/2014/main" id="{DB89EEE6-DE55-474C-8AF4-3D05EFBCA499}"/>
                  </a:ext>
                </a:extLst>
              </p:cNvPr>
              <p:cNvSpPr txBox="1"/>
              <p:nvPr/>
            </p:nvSpPr>
            <p:spPr>
              <a:xfrm>
                <a:off x="391462" y="309954"/>
                <a:ext cx="1927817" cy="4030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84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when run</a:t>
                </a:r>
                <a:endParaRPr/>
              </a:p>
            </p:txBody>
          </p:sp>
          <p:sp>
            <p:nvSpPr>
              <p:cNvPr id="54" name="Google Shape;101;p1">
                <a:extLst>
                  <a:ext uri="{FF2B5EF4-FFF2-40B4-BE49-F238E27FC236}">
                    <a16:creationId xmlns:a16="http://schemas.microsoft.com/office/drawing/2014/main" id="{AABF9BFD-F43D-4CCD-8EE1-F549B6165362}"/>
                  </a:ext>
                </a:extLst>
              </p:cNvPr>
              <p:cNvSpPr/>
              <p:nvPr/>
            </p:nvSpPr>
            <p:spPr>
              <a:xfrm>
                <a:off x="685800" y="819145"/>
                <a:ext cx="228600" cy="210169"/>
              </a:xfrm>
              <a:prstGeom prst="pentagon">
                <a:avLst>
                  <a:gd name="hf" fmla="val 105146"/>
                  <a:gd name="vf" fmla="val 110557"/>
                </a:avLst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0" name="Google Shape;102;p1">
              <a:extLst>
                <a:ext uri="{FF2B5EF4-FFF2-40B4-BE49-F238E27FC236}">
                  <a16:creationId xmlns:a16="http://schemas.microsoft.com/office/drawing/2014/main" id="{34655413-61F7-4DEE-935B-9BFF64E6FB07}"/>
                </a:ext>
              </a:extLst>
            </p:cNvPr>
            <p:cNvSpPr/>
            <p:nvPr/>
          </p:nvSpPr>
          <p:spPr>
            <a:xfrm rot="5400000">
              <a:off x="3231329" y="1400402"/>
              <a:ext cx="515783" cy="35022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55" name="Google Shape;103;p1">
            <a:extLst>
              <a:ext uri="{FF2B5EF4-FFF2-40B4-BE49-F238E27FC236}">
                <a16:creationId xmlns:a16="http://schemas.microsoft.com/office/drawing/2014/main" id="{8451F3FE-7DA7-4A6D-96F5-3C5A77129B0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2873" y="1149708"/>
            <a:ext cx="2975504" cy="1323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104;p1">
            <a:extLst>
              <a:ext uri="{FF2B5EF4-FFF2-40B4-BE49-F238E27FC236}">
                <a16:creationId xmlns:a16="http://schemas.microsoft.com/office/drawing/2014/main" id="{C72360C3-C3CA-4023-8184-772120F9745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1592" y="5053550"/>
            <a:ext cx="3060559" cy="162858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105;p1">
            <a:extLst>
              <a:ext uri="{FF2B5EF4-FFF2-40B4-BE49-F238E27FC236}">
                <a16:creationId xmlns:a16="http://schemas.microsoft.com/office/drawing/2014/main" id="{419A9B9F-775E-4522-A492-5B2564C93472}"/>
              </a:ext>
            </a:extLst>
          </p:cNvPr>
          <p:cNvCxnSpPr/>
          <p:nvPr/>
        </p:nvCxnSpPr>
        <p:spPr>
          <a:xfrm>
            <a:off x="373306" y="499593"/>
            <a:ext cx="0" cy="875562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58" name="Google Shape;106;p1">
            <a:extLst>
              <a:ext uri="{FF2B5EF4-FFF2-40B4-BE49-F238E27FC236}">
                <a16:creationId xmlns:a16="http://schemas.microsoft.com/office/drawing/2014/main" id="{08BD1397-AC9E-430E-9594-2D66395CC855}"/>
              </a:ext>
            </a:extLst>
          </p:cNvPr>
          <p:cNvCxnSpPr/>
          <p:nvPr/>
        </p:nvCxnSpPr>
        <p:spPr>
          <a:xfrm>
            <a:off x="3136310" y="540603"/>
            <a:ext cx="0" cy="24454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59" name="Google Shape;107;p1">
            <a:extLst>
              <a:ext uri="{FF2B5EF4-FFF2-40B4-BE49-F238E27FC236}">
                <a16:creationId xmlns:a16="http://schemas.microsoft.com/office/drawing/2014/main" id="{E458FE7F-3AC5-416B-894A-C4233304383D}"/>
              </a:ext>
            </a:extLst>
          </p:cNvPr>
          <p:cNvCxnSpPr/>
          <p:nvPr/>
        </p:nvCxnSpPr>
        <p:spPr>
          <a:xfrm>
            <a:off x="3314134" y="536988"/>
            <a:ext cx="0" cy="1041296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0" name="Google Shape;108;p1">
            <a:extLst>
              <a:ext uri="{FF2B5EF4-FFF2-40B4-BE49-F238E27FC236}">
                <a16:creationId xmlns:a16="http://schemas.microsoft.com/office/drawing/2014/main" id="{9B474637-0776-4D5F-BB16-7F71D882A9D8}"/>
              </a:ext>
            </a:extLst>
          </p:cNvPr>
          <p:cNvSpPr/>
          <p:nvPr/>
        </p:nvSpPr>
        <p:spPr>
          <a:xfrm>
            <a:off x="305773" y="509845"/>
            <a:ext cx="264986" cy="216905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1" name="Google Shape;109;p1">
            <a:extLst>
              <a:ext uri="{FF2B5EF4-FFF2-40B4-BE49-F238E27FC236}">
                <a16:creationId xmlns:a16="http://schemas.microsoft.com/office/drawing/2014/main" id="{11ED323C-FBB6-4ABE-954A-202EE728336A}"/>
              </a:ext>
            </a:extLst>
          </p:cNvPr>
          <p:cNvCxnSpPr/>
          <p:nvPr/>
        </p:nvCxnSpPr>
        <p:spPr>
          <a:xfrm>
            <a:off x="320965" y="537545"/>
            <a:ext cx="2542868" cy="0"/>
          </a:xfrm>
          <a:prstGeom prst="straightConnector1">
            <a:avLst/>
          </a:prstGeom>
          <a:noFill/>
          <a:ln w="762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2" name="Google Shape;110;p1">
            <a:extLst>
              <a:ext uri="{FF2B5EF4-FFF2-40B4-BE49-F238E27FC236}">
                <a16:creationId xmlns:a16="http://schemas.microsoft.com/office/drawing/2014/main" id="{339004D8-D4A8-46E9-BFAB-C8255B0E9FA4}"/>
              </a:ext>
            </a:extLst>
          </p:cNvPr>
          <p:cNvSpPr/>
          <p:nvPr/>
        </p:nvSpPr>
        <p:spPr>
          <a:xfrm>
            <a:off x="3136310" y="496483"/>
            <a:ext cx="54161" cy="124489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111;p1">
            <a:extLst>
              <a:ext uri="{FF2B5EF4-FFF2-40B4-BE49-F238E27FC236}">
                <a16:creationId xmlns:a16="http://schemas.microsoft.com/office/drawing/2014/main" id="{39183C1B-D5BD-4CF8-88A0-93B5CFC5E93A}"/>
              </a:ext>
            </a:extLst>
          </p:cNvPr>
          <p:cNvSpPr/>
          <p:nvPr/>
        </p:nvSpPr>
        <p:spPr>
          <a:xfrm>
            <a:off x="3302196" y="243475"/>
            <a:ext cx="97536" cy="35114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112;p1">
            <a:extLst>
              <a:ext uri="{FF2B5EF4-FFF2-40B4-BE49-F238E27FC236}">
                <a16:creationId xmlns:a16="http://schemas.microsoft.com/office/drawing/2014/main" id="{BD535346-E50B-4088-AAED-1D918DAC2DCF}"/>
              </a:ext>
            </a:extLst>
          </p:cNvPr>
          <p:cNvSpPr txBox="1"/>
          <p:nvPr/>
        </p:nvSpPr>
        <p:spPr>
          <a:xfrm>
            <a:off x="283586" y="80915"/>
            <a:ext cx="2451095" cy="3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</a:t>
            </a:r>
            <a:endParaRPr/>
          </a:p>
        </p:txBody>
      </p:sp>
      <p:grpSp>
        <p:nvGrpSpPr>
          <p:cNvPr id="67" name="Google Shape;117;p1">
            <a:extLst>
              <a:ext uri="{FF2B5EF4-FFF2-40B4-BE49-F238E27FC236}">
                <a16:creationId xmlns:a16="http://schemas.microsoft.com/office/drawing/2014/main" id="{01BAB6EA-E087-4571-A282-5D3985D089AA}"/>
              </a:ext>
            </a:extLst>
          </p:cNvPr>
          <p:cNvGrpSpPr/>
          <p:nvPr/>
        </p:nvGrpSpPr>
        <p:grpSpPr>
          <a:xfrm>
            <a:off x="2008784" y="2055718"/>
            <a:ext cx="438671" cy="184549"/>
            <a:chOff x="1816902" y="2003777"/>
            <a:chExt cx="411254" cy="144171"/>
          </a:xfrm>
        </p:grpSpPr>
        <p:sp>
          <p:nvSpPr>
            <p:cNvPr id="68" name="Google Shape;118;p1">
              <a:extLst>
                <a:ext uri="{FF2B5EF4-FFF2-40B4-BE49-F238E27FC236}">
                  <a16:creationId xmlns:a16="http://schemas.microsoft.com/office/drawing/2014/main" id="{31E27723-38EB-47FB-9497-E9835ED1CC59}"/>
                </a:ext>
              </a:extLst>
            </p:cNvPr>
            <p:cNvSpPr/>
            <p:nvPr/>
          </p:nvSpPr>
          <p:spPr>
            <a:xfrm>
              <a:off x="2038587" y="2003777"/>
              <a:ext cx="189569" cy="130321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119;p1">
              <a:extLst>
                <a:ext uri="{FF2B5EF4-FFF2-40B4-BE49-F238E27FC236}">
                  <a16:creationId xmlns:a16="http://schemas.microsoft.com/office/drawing/2014/main" id="{02667F7B-ECA6-4EFD-86F2-C860C85FDAF4}"/>
                </a:ext>
              </a:extLst>
            </p:cNvPr>
            <p:cNvSpPr/>
            <p:nvPr/>
          </p:nvSpPr>
          <p:spPr>
            <a:xfrm>
              <a:off x="1816902" y="2017627"/>
              <a:ext cx="189569" cy="130321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0" name="Google Shape;120;p1">
            <a:extLst>
              <a:ext uri="{FF2B5EF4-FFF2-40B4-BE49-F238E27FC236}">
                <a16:creationId xmlns:a16="http://schemas.microsoft.com/office/drawing/2014/main" id="{B72349D3-DFB6-4E60-BA92-E4405AD593A3}"/>
              </a:ext>
            </a:extLst>
          </p:cNvPr>
          <p:cNvSpPr txBox="1"/>
          <p:nvPr/>
        </p:nvSpPr>
        <p:spPr>
          <a:xfrm>
            <a:off x="181593" y="2279482"/>
            <a:ext cx="1202361" cy="402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875" tIns="52925" rIns="105875" bIns="529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</a:t>
            </a:r>
            <a:endParaRPr/>
          </a:p>
        </p:txBody>
      </p:sp>
      <p:pic>
        <p:nvPicPr>
          <p:cNvPr id="71" name="Google Shape;121;p1">
            <a:extLst>
              <a:ext uri="{FF2B5EF4-FFF2-40B4-BE49-F238E27FC236}">
                <a16:creationId xmlns:a16="http://schemas.microsoft.com/office/drawing/2014/main" id="{A3C4B109-8A55-439B-8638-88C2268DC2B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6390" y="2047089"/>
            <a:ext cx="2975504" cy="1254693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123;p1">
            <a:extLst>
              <a:ext uri="{FF2B5EF4-FFF2-40B4-BE49-F238E27FC236}">
                <a16:creationId xmlns:a16="http://schemas.microsoft.com/office/drawing/2014/main" id="{4669331E-184B-45A2-9928-751499AB46E6}"/>
              </a:ext>
            </a:extLst>
          </p:cNvPr>
          <p:cNvSpPr/>
          <p:nvPr/>
        </p:nvSpPr>
        <p:spPr>
          <a:xfrm>
            <a:off x="3254278" y="496483"/>
            <a:ext cx="141537" cy="113827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124;p1">
            <a:extLst>
              <a:ext uri="{FF2B5EF4-FFF2-40B4-BE49-F238E27FC236}">
                <a16:creationId xmlns:a16="http://schemas.microsoft.com/office/drawing/2014/main" id="{EDEBC198-C9D6-46A6-81D1-9F9A8ABDB911}"/>
              </a:ext>
            </a:extLst>
          </p:cNvPr>
          <p:cNvSpPr/>
          <p:nvPr/>
        </p:nvSpPr>
        <p:spPr>
          <a:xfrm rot="5400000">
            <a:off x="2609129" y="683234"/>
            <a:ext cx="392597" cy="292266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128;p1">
            <a:extLst>
              <a:ext uri="{FF2B5EF4-FFF2-40B4-BE49-F238E27FC236}">
                <a16:creationId xmlns:a16="http://schemas.microsoft.com/office/drawing/2014/main" id="{9C2E3E9E-884D-4219-8BC8-AA7E814BDDF3}"/>
              </a:ext>
            </a:extLst>
          </p:cNvPr>
          <p:cNvSpPr txBox="1"/>
          <p:nvPr/>
        </p:nvSpPr>
        <p:spPr>
          <a:xfrm>
            <a:off x="289143" y="2361359"/>
            <a:ext cx="288045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Around the ring draw four rectangles.</a:t>
            </a:r>
            <a:endParaRPr dirty="0"/>
          </a:p>
        </p:txBody>
      </p:sp>
      <p:sp>
        <p:nvSpPr>
          <p:cNvPr id="76" name="Google Shape;129;p1">
            <a:extLst>
              <a:ext uri="{FF2B5EF4-FFF2-40B4-BE49-F238E27FC236}">
                <a16:creationId xmlns:a16="http://schemas.microsoft.com/office/drawing/2014/main" id="{F4621A22-EA3F-4111-BECB-C510D05895C4}"/>
              </a:ext>
            </a:extLst>
          </p:cNvPr>
          <p:cNvSpPr txBox="1"/>
          <p:nvPr/>
        </p:nvSpPr>
        <p:spPr>
          <a:xfrm>
            <a:off x="310357" y="3301918"/>
            <a:ext cx="3003777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Place drawing of four diamonds around the ring.</a:t>
            </a:r>
            <a:endParaRPr dirty="0"/>
          </a:p>
        </p:txBody>
      </p:sp>
      <p:sp>
        <p:nvSpPr>
          <p:cNvPr id="77" name="Google Shape;130;p1">
            <a:extLst>
              <a:ext uri="{FF2B5EF4-FFF2-40B4-BE49-F238E27FC236}">
                <a16:creationId xmlns:a16="http://schemas.microsoft.com/office/drawing/2014/main" id="{0D7715E3-7C31-4A8D-8444-A873CB438FD9}"/>
              </a:ext>
            </a:extLst>
          </p:cNvPr>
          <p:cNvSpPr txBox="1"/>
          <p:nvPr/>
        </p:nvSpPr>
        <p:spPr>
          <a:xfrm>
            <a:off x="280664" y="4366348"/>
            <a:ext cx="279943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four groups of four squares around the ring.</a:t>
            </a:r>
            <a:endParaRPr dirty="0"/>
          </a:p>
        </p:txBody>
      </p:sp>
      <p:sp>
        <p:nvSpPr>
          <p:cNvPr id="78" name="Google Shape;131;p1">
            <a:extLst>
              <a:ext uri="{FF2B5EF4-FFF2-40B4-BE49-F238E27FC236}">
                <a16:creationId xmlns:a16="http://schemas.microsoft.com/office/drawing/2014/main" id="{2BAA4F28-4D53-49B7-8895-13B38199E48C}"/>
              </a:ext>
            </a:extLst>
          </p:cNvPr>
          <p:cNvSpPr txBox="1"/>
          <p:nvPr/>
        </p:nvSpPr>
        <p:spPr>
          <a:xfrm>
            <a:off x="256711" y="5346337"/>
            <a:ext cx="2847343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Draw a parallelogram so it touches each of the four squares in each group.</a:t>
            </a:r>
            <a:endParaRPr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8408D0E-7977-4ABE-9119-E233A4398316}"/>
              </a:ext>
            </a:extLst>
          </p:cNvPr>
          <p:cNvSpPr txBox="1"/>
          <p:nvPr/>
        </p:nvSpPr>
        <p:spPr>
          <a:xfrm>
            <a:off x="3282278" y="261442"/>
            <a:ext cx="6890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Elephant" panose="02020904090505020303" pitchFamily="18" charset="0"/>
              </a:rPr>
              <a:t>How to Make a Quadrilateral Wreath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11F90AF-596B-4940-925A-06CC70A7717F}"/>
              </a:ext>
            </a:extLst>
          </p:cNvPr>
          <p:cNvSpPr txBox="1"/>
          <p:nvPr/>
        </p:nvSpPr>
        <p:spPr>
          <a:xfrm>
            <a:off x="7803043" y="7004957"/>
            <a:ext cx="205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/>
              <a:t>JDaniel4sMom.com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CA63800-CB3D-4F2A-833C-B3EFB1575403}"/>
              </a:ext>
            </a:extLst>
          </p:cNvPr>
          <p:cNvCxnSpPr/>
          <p:nvPr/>
        </p:nvCxnSpPr>
        <p:spPr>
          <a:xfrm>
            <a:off x="4163786" y="6596741"/>
            <a:ext cx="481692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BC74739-66CB-4767-9A51-1488123D67E6}"/>
              </a:ext>
            </a:extLst>
          </p:cNvPr>
          <p:cNvSpPr/>
          <p:nvPr/>
        </p:nvSpPr>
        <p:spPr>
          <a:xfrm>
            <a:off x="3395815" y="1557147"/>
            <a:ext cx="6480991" cy="53817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ircle: Hollow 2">
            <a:extLst>
              <a:ext uri="{FF2B5EF4-FFF2-40B4-BE49-F238E27FC236}">
                <a16:creationId xmlns:a16="http://schemas.microsoft.com/office/drawing/2014/main" id="{A3A4FBBD-8911-4379-A1D7-9206F69D7BD7}"/>
              </a:ext>
            </a:extLst>
          </p:cNvPr>
          <p:cNvSpPr/>
          <p:nvPr/>
        </p:nvSpPr>
        <p:spPr>
          <a:xfrm>
            <a:off x="4311585" y="2217972"/>
            <a:ext cx="4563576" cy="4267672"/>
          </a:xfrm>
          <a:prstGeom prst="donu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B0288-3C8B-4475-BAA0-FD7DE7C499EE}"/>
              </a:ext>
            </a:extLst>
          </p:cNvPr>
          <p:cNvSpPr txBox="1"/>
          <p:nvPr/>
        </p:nvSpPr>
        <p:spPr>
          <a:xfrm>
            <a:off x="3455672" y="873706"/>
            <a:ext cx="639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Follow the algorithm to draw the wreath you will create later with construction, a paper plate and glue.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CAE3F6C-8428-42A7-9342-F09CEADF4CBB}"/>
              </a:ext>
            </a:extLst>
          </p:cNvPr>
          <p:cNvSpPr txBox="1"/>
          <p:nvPr/>
        </p:nvSpPr>
        <p:spPr>
          <a:xfrm>
            <a:off x="3472036" y="1590151"/>
            <a:ext cx="186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Drawing Box</a:t>
            </a:r>
          </a:p>
        </p:txBody>
      </p:sp>
      <p:sp>
        <p:nvSpPr>
          <p:cNvPr id="83" name="Google Shape;128;p1">
            <a:extLst>
              <a:ext uri="{FF2B5EF4-FFF2-40B4-BE49-F238E27FC236}">
                <a16:creationId xmlns:a16="http://schemas.microsoft.com/office/drawing/2014/main" id="{C938CCA4-D5F0-438A-8973-09272034770D}"/>
              </a:ext>
            </a:extLst>
          </p:cNvPr>
          <p:cNvSpPr txBox="1"/>
          <p:nvPr/>
        </p:nvSpPr>
        <p:spPr>
          <a:xfrm>
            <a:off x="294582" y="1419743"/>
            <a:ext cx="298769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a twelve trapezoids around the 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inside of the ring.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513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90;p1">
            <a:extLst>
              <a:ext uri="{FF2B5EF4-FFF2-40B4-BE49-F238E27FC236}">
                <a16:creationId xmlns:a16="http://schemas.microsoft.com/office/drawing/2014/main" id="{4F0FAC16-9EFC-4120-BD24-1C6686FF1F9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4454" y="2834274"/>
            <a:ext cx="3001088" cy="1565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91;p1">
            <a:extLst>
              <a:ext uri="{FF2B5EF4-FFF2-40B4-BE49-F238E27FC236}">
                <a16:creationId xmlns:a16="http://schemas.microsoft.com/office/drawing/2014/main" id="{3DE6F9C3-B49F-4085-90CC-FBD902EBDE3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5175" y="4013418"/>
            <a:ext cx="3033201" cy="1423242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93;p1">
            <a:extLst>
              <a:ext uri="{FF2B5EF4-FFF2-40B4-BE49-F238E27FC236}">
                <a16:creationId xmlns:a16="http://schemas.microsoft.com/office/drawing/2014/main" id="{24B9CFD1-38E7-48E4-A98C-0A74D49CF2C5}"/>
              </a:ext>
            </a:extLst>
          </p:cNvPr>
          <p:cNvSpPr/>
          <p:nvPr/>
        </p:nvSpPr>
        <p:spPr>
          <a:xfrm>
            <a:off x="344152" y="562744"/>
            <a:ext cx="2969982" cy="899694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94;p1">
            <a:extLst>
              <a:ext uri="{FF2B5EF4-FFF2-40B4-BE49-F238E27FC236}">
                <a16:creationId xmlns:a16="http://schemas.microsoft.com/office/drawing/2014/main" id="{BAE31F7C-78F0-423E-BA6A-946A07708208}"/>
              </a:ext>
            </a:extLst>
          </p:cNvPr>
          <p:cNvSpPr/>
          <p:nvPr/>
        </p:nvSpPr>
        <p:spPr>
          <a:xfrm>
            <a:off x="299357" y="499593"/>
            <a:ext cx="3002839" cy="7717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95;p1">
            <a:extLst>
              <a:ext uri="{FF2B5EF4-FFF2-40B4-BE49-F238E27FC236}">
                <a16:creationId xmlns:a16="http://schemas.microsoft.com/office/drawing/2014/main" id="{58AF9D5B-D6FE-4D71-B25C-410B9237105C}"/>
              </a:ext>
            </a:extLst>
          </p:cNvPr>
          <p:cNvSpPr/>
          <p:nvPr/>
        </p:nvSpPr>
        <p:spPr>
          <a:xfrm rot="5400000">
            <a:off x="1329470" y="1006919"/>
            <a:ext cx="252082" cy="140092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05875" tIns="52925" rIns="105875" bIns="52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" name="Google Shape;96;p1">
            <a:extLst>
              <a:ext uri="{FF2B5EF4-FFF2-40B4-BE49-F238E27FC236}">
                <a16:creationId xmlns:a16="http://schemas.microsoft.com/office/drawing/2014/main" id="{ECDD5896-9481-496B-926D-A2453A69E3D9}"/>
              </a:ext>
            </a:extLst>
          </p:cNvPr>
          <p:cNvGrpSpPr/>
          <p:nvPr/>
        </p:nvGrpSpPr>
        <p:grpSpPr>
          <a:xfrm>
            <a:off x="306774" y="496483"/>
            <a:ext cx="4019518" cy="1268038"/>
            <a:chOff x="183434" y="987141"/>
            <a:chExt cx="3480900" cy="1110919"/>
          </a:xfrm>
        </p:grpSpPr>
        <p:grpSp>
          <p:nvGrpSpPr>
            <p:cNvPr id="49" name="Google Shape;97;p1">
              <a:extLst>
                <a:ext uri="{FF2B5EF4-FFF2-40B4-BE49-F238E27FC236}">
                  <a16:creationId xmlns:a16="http://schemas.microsoft.com/office/drawing/2014/main" id="{3A13E15D-A314-4CF5-9EE8-2308132F8E8D}"/>
                </a:ext>
              </a:extLst>
            </p:cNvPr>
            <p:cNvGrpSpPr/>
            <p:nvPr/>
          </p:nvGrpSpPr>
          <p:grpSpPr>
            <a:xfrm>
              <a:off x="183434" y="987141"/>
              <a:ext cx="2604372" cy="1110919"/>
              <a:chOff x="381000" y="281279"/>
              <a:chExt cx="1938279" cy="748035"/>
            </a:xfrm>
          </p:grpSpPr>
          <p:sp>
            <p:nvSpPr>
              <p:cNvPr id="51" name="Google Shape;98;p1">
                <a:extLst>
                  <a:ext uri="{FF2B5EF4-FFF2-40B4-BE49-F238E27FC236}">
                    <a16:creationId xmlns:a16="http://schemas.microsoft.com/office/drawing/2014/main" id="{88910F18-6E19-4477-A211-9901AC92EC4C}"/>
                  </a:ext>
                </a:extLst>
              </p:cNvPr>
              <p:cNvSpPr/>
              <p:nvPr/>
            </p:nvSpPr>
            <p:spPr>
              <a:xfrm>
                <a:off x="381000" y="297381"/>
                <a:ext cx="18288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99;p1">
                <a:extLst>
                  <a:ext uri="{FF2B5EF4-FFF2-40B4-BE49-F238E27FC236}">
                    <a16:creationId xmlns:a16="http://schemas.microsoft.com/office/drawing/2014/main" id="{1986FD53-5772-46C5-889B-4B592E499ABC}"/>
                  </a:ext>
                </a:extLst>
              </p:cNvPr>
              <p:cNvSpPr/>
              <p:nvPr/>
            </p:nvSpPr>
            <p:spPr>
              <a:xfrm>
                <a:off x="1904999" y="281279"/>
                <a:ext cx="398319" cy="609600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100;p1">
                <a:extLst>
                  <a:ext uri="{FF2B5EF4-FFF2-40B4-BE49-F238E27FC236}">
                    <a16:creationId xmlns:a16="http://schemas.microsoft.com/office/drawing/2014/main" id="{DB89EEE6-DE55-474C-8AF4-3D05EFBCA499}"/>
                  </a:ext>
                </a:extLst>
              </p:cNvPr>
              <p:cNvSpPr txBox="1"/>
              <p:nvPr/>
            </p:nvSpPr>
            <p:spPr>
              <a:xfrm>
                <a:off x="391462" y="309954"/>
                <a:ext cx="1927817" cy="4030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84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when run</a:t>
                </a:r>
                <a:endParaRPr/>
              </a:p>
            </p:txBody>
          </p:sp>
          <p:sp>
            <p:nvSpPr>
              <p:cNvPr id="54" name="Google Shape;101;p1">
                <a:extLst>
                  <a:ext uri="{FF2B5EF4-FFF2-40B4-BE49-F238E27FC236}">
                    <a16:creationId xmlns:a16="http://schemas.microsoft.com/office/drawing/2014/main" id="{AABF9BFD-F43D-4CCD-8EE1-F549B6165362}"/>
                  </a:ext>
                </a:extLst>
              </p:cNvPr>
              <p:cNvSpPr/>
              <p:nvPr/>
            </p:nvSpPr>
            <p:spPr>
              <a:xfrm>
                <a:off x="685800" y="819145"/>
                <a:ext cx="228600" cy="210169"/>
              </a:xfrm>
              <a:prstGeom prst="pentagon">
                <a:avLst>
                  <a:gd name="hf" fmla="val 105146"/>
                  <a:gd name="vf" fmla="val 110557"/>
                </a:avLst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0" name="Google Shape;102;p1">
              <a:extLst>
                <a:ext uri="{FF2B5EF4-FFF2-40B4-BE49-F238E27FC236}">
                  <a16:creationId xmlns:a16="http://schemas.microsoft.com/office/drawing/2014/main" id="{34655413-61F7-4DEE-935B-9BFF64E6FB07}"/>
                </a:ext>
              </a:extLst>
            </p:cNvPr>
            <p:cNvSpPr/>
            <p:nvPr/>
          </p:nvSpPr>
          <p:spPr>
            <a:xfrm rot="5400000">
              <a:off x="3231329" y="1400402"/>
              <a:ext cx="515783" cy="35022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55" name="Google Shape;103;p1">
            <a:extLst>
              <a:ext uri="{FF2B5EF4-FFF2-40B4-BE49-F238E27FC236}">
                <a16:creationId xmlns:a16="http://schemas.microsoft.com/office/drawing/2014/main" id="{8451F3FE-7DA7-4A6D-96F5-3C5A77129B0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2873" y="1149708"/>
            <a:ext cx="2975504" cy="1323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104;p1">
            <a:extLst>
              <a:ext uri="{FF2B5EF4-FFF2-40B4-BE49-F238E27FC236}">
                <a16:creationId xmlns:a16="http://schemas.microsoft.com/office/drawing/2014/main" id="{C72360C3-C3CA-4023-8184-772120F9745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1592" y="5053550"/>
            <a:ext cx="3060559" cy="162858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105;p1">
            <a:extLst>
              <a:ext uri="{FF2B5EF4-FFF2-40B4-BE49-F238E27FC236}">
                <a16:creationId xmlns:a16="http://schemas.microsoft.com/office/drawing/2014/main" id="{419A9B9F-775E-4522-A492-5B2564C93472}"/>
              </a:ext>
            </a:extLst>
          </p:cNvPr>
          <p:cNvCxnSpPr/>
          <p:nvPr/>
        </p:nvCxnSpPr>
        <p:spPr>
          <a:xfrm>
            <a:off x="373306" y="499593"/>
            <a:ext cx="0" cy="875562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58" name="Google Shape;106;p1">
            <a:extLst>
              <a:ext uri="{FF2B5EF4-FFF2-40B4-BE49-F238E27FC236}">
                <a16:creationId xmlns:a16="http://schemas.microsoft.com/office/drawing/2014/main" id="{08BD1397-AC9E-430E-9594-2D66395CC855}"/>
              </a:ext>
            </a:extLst>
          </p:cNvPr>
          <p:cNvCxnSpPr/>
          <p:nvPr/>
        </p:nvCxnSpPr>
        <p:spPr>
          <a:xfrm>
            <a:off x="3136310" y="540603"/>
            <a:ext cx="0" cy="24454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59" name="Google Shape;107;p1">
            <a:extLst>
              <a:ext uri="{FF2B5EF4-FFF2-40B4-BE49-F238E27FC236}">
                <a16:creationId xmlns:a16="http://schemas.microsoft.com/office/drawing/2014/main" id="{E458FE7F-3AC5-416B-894A-C4233304383D}"/>
              </a:ext>
            </a:extLst>
          </p:cNvPr>
          <p:cNvCxnSpPr/>
          <p:nvPr/>
        </p:nvCxnSpPr>
        <p:spPr>
          <a:xfrm>
            <a:off x="3314134" y="536988"/>
            <a:ext cx="0" cy="1041296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0" name="Google Shape;108;p1">
            <a:extLst>
              <a:ext uri="{FF2B5EF4-FFF2-40B4-BE49-F238E27FC236}">
                <a16:creationId xmlns:a16="http://schemas.microsoft.com/office/drawing/2014/main" id="{9B474637-0776-4D5F-BB16-7F71D882A9D8}"/>
              </a:ext>
            </a:extLst>
          </p:cNvPr>
          <p:cNvSpPr/>
          <p:nvPr/>
        </p:nvSpPr>
        <p:spPr>
          <a:xfrm>
            <a:off x="305773" y="509845"/>
            <a:ext cx="264986" cy="216905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1" name="Google Shape;109;p1">
            <a:extLst>
              <a:ext uri="{FF2B5EF4-FFF2-40B4-BE49-F238E27FC236}">
                <a16:creationId xmlns:a16="http://schemas.microsoft.com/office/drawing/2014/main" id="{11ED323C-FBB6-4ABE-954A-202EE728336A}"/>
              </a:ext>
            </a:extLst>
          </p:cNvPr>
          <p:cNvCxnSpPr/>
          <p:nvPr/>
        </p:nvCxnSpPr>
        <p:spPr>
          <a:xfrm>
            <a:off x="320965" y="537545"/>
            <a:ext cx="2542868" cy="0"/>
          </a:xfrm>
          <a:prstGeom prst="straightConnector1">
            <a:avLst/>
          </a:prstGeom>
          <a:noFill/>
          <a:ln w="762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2" name="Google Shape;110;p1">
            <a:extLst>
              <a:ext uri="{FF2B5EF4-FFF2-40B4-BE49-F238E27FC236}">
                <a16:creationId xmlns:a16="http://schemas.microsoft.com/office/drawing/2014/main" id="{339004D8-D4A8-46E9-BFAB-C8255B0E9FA4}"/>
              </a:ext>
            </a:extLst>
          </p:cNvPr>
          <p:cNvSpPr/>
          <p:nvPr/>
        </p:nvSpPr>
        <p:spPr>
          <a:xfrm>
            <a:off x="3136310" y="496483"/>
            <a:ext cx="54161" cy="124489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111;p1">
            <a:extLst>
              <a:ext uri="{FF2B5EF4-FFF2-40B4-BE49-F238E27FC236}">
                <a16:creationId xmlns:a16="http://schemas.microsoft.com/office/drawing/2014/main" id="{39183C1B-D5BD-4CF8-88A0-93B5CFC5E93A}"/>
              </a:ext>
            </a:extLst>
          </p:cNvPr>
          <p:cNvSpPr/>
          <p:nvPr/>
        </p:nvSpPr>
        <p:spPr>
          <a:xfrm>
            <a:off x="3302196" y="243475"/>
            <a:ext cx="97536" cy="35114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112;p1">
            <a:extLst>
              <a:ext uri="{FF2B5EF4-FFF2-40B4-BE49-F238E27FC236}">
                <a16:creationId xmlns:a16="http://schemas.microsoft.com/office/drawing/2014/main" id="{BD535346-E50B-4088-AAED-1D918DAC2DCF}"/>
              </a:ext>
            </a:extLst>
          </p:cNvPr>
          <p:cNvSpPr txBox="1"/>
          <p:nvPr/>
        </p:nvSpPr>
        <p:spPr>
          <a:xfrm>
            <a:off x="283586" y="80915"/>
            <a:ext cx="2451095" cy="3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</a:t>
            </a:r>
            <a:endParaRPr/>
          </a:p>
        </p:txBody>
      </p:sp>
      <p:grpSp>
        <p:nvGrpSpPr>
          <p:cNvPr id="67" name="Google Shape;117;p1">
            <a:extLst>
              <a:ext uri="{FF2B5EF4-FFF2-40B4-BE49-F238E27FC236}">
                <a16:creationId xmlns:a16="http://schemas.microsoft.com/office/drawing/2014/main" id="{01BAB6EA-E087-4571-A282-5D3985D089AA}"/>
              </a:ext>
            </a:extLst>
          </p:cNvPr>
          <p:cNvGrpSpPr/>
          <p:nvPr/>
        </p:nvGrpSpPr>
        <p:grpSpPr>
          <a:xfrm>
            <a:off x="2008784" y="2055718"/>
            <a:ext cx="438671" cy="184549"/>
            <a:chOff x="1816902" y="2003777"/>
            <a:chExt cx="411254" cy="144171"/>
          </a:xfrm>
        </p:grpSpPr>
        <p:sp>
          <p:nvSpPr>
            <p:cNvPr id="68" name="Google Shape;118;p1">
              <a:extLst>
                <a:ext uri="{FF2B5EF4-FFF2-40B4-BE49-F238E27FC236}">
                  <a16:creationId xmlns:a16="http://schemas.microsoft.com/office/drawing/2014/main" id="{31E27723-38EB-47FB-9497-E9835ED1CC59}"/>
                </a:ext>
              </a:extLst>
            </p:cNvPr>
            <p:cNvSpPr/>
            <p:nvPr/>
          </p:nvSpPr>
          <p:spPr>
            <a:xfrm>
              <a:off x="2038587" y="2003777"/>
              <a:ext cx="189569" cy="130321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119;p1">
              <a:extLst>
                <a:ext uri="{FF2B5EF4-FFF2-40B4-BE49-F238E27FC236}">
                  <a16:creationId xmlns:a16="http://schemas.microsoft.com/office/drawing/2014/main" id="{02667F7B-ECA6-4EFD-86F2-C860C85FDAF4}"/>
                </a:ext>
              </a:extLst>
            </p:cNvPr>
            <p:cNvSpPr/>
            <p:nvPr/>
          </p:nvSpPr>
          <p:spPr>
            <a:xfrm>
              <a:off x="1816902" y="2017627"/>
              <a:ext cx="189569" cy="130321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0" name="Google Shape;120;p1">
            <a:extLst>
              <a:ext uri="{FF2B5EF4-FFF2-40B4-BE49-F238E27FC236}">
                <a16:creationId xmlns:a16="http://schemas.microsoft.com/office/drawing/2014/main" id="{B72349D3-DFB6-4E60-BA92-E4405AD593A3}"/>
              </a:ext>
            </a:extLst>
          </p:cNvPr>
          <p:cNvSpPr txBox="1"/>
          <p:nvPr/>
        </p:nvSpPr>
        <p:spPr>
          <a:xfrm>
            <a:off x="181593" y="2279482"/>
            <a:ext cx="1202361" cy="402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875" tIns="52925" rIns="105875" bIns="529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</a:t>
            </a:r>
            <a:endParaRPr/>
          </a:p>
        </p:txBody>
      </p:sp>
      <p:pic>
        <p:nvPicPr>
          <p:cNvPr id="71" name="Google Shape;121;p1">
            <a:extLst>
              <a:ext uri="{FF2B5EF4-FFF2-40B4-BE49-F238E27FC236}">
                <a16:creationId xmlns:a16="http://schemas.microsoft.com/office/drawing/2014/main" id="{A3C4B109-8A55-439B-8638-88C2268DC2B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6390" y="2047089"/>
            <a:ext cx="2975504" cy="1254693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123;p1">
            <a:extLst>
              <a:ext uri="{FF2B5EF4-FFF2-40B4-BE49-F238E27FC236}">
                <a16:creationId xmlns:a16="http://schemas.microsoft.com/office/drawing/2014/main" id="{4669331E-184B-45A2-9928-751499AB46E6}"/>
              </a:ext>
            </a:extLst>
          </p:cNvPr>
          <p:cNvSpPr/>
          <p:nvPr/>
        </p:nvSpPr>
        <p:spPr>
          <a:xfrm>
            <a:off x="3254278" y="496483"/>
            <a:ext cx="141537" cy="113827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124;p1">
            <a:extLst>
              <a:ext uri="{FF2B5EF4-FFF2-40B4-BE49-F238E27FC236}">
                <a16:creationId xmlns:a16="http://schemas.microsoft.com/office/drawing/2014/main" id="{EDEBC198-C9D6-46A6-81D1-9F9A8ABDB911}"/>
              </a:ext>
            </a:extLst>
          </p:cNvPr>
          <p:cNvSpPr/>
          <p:nvPr/>
        </p:nvSpPr>
        <p:spPr>
          <a:xfrm rot="5400000">
            <a:off x="2609129" y="683234"/>
            <a:ext cx="392597" cy="292266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128;p1">
            <a:extLst>
              <a:ext uri="{FF2B5EF4-FFF2-40B4-BE49-F238E27FC236}">
                <a16:creationId xmlns:a16="http://schemas.microsoft.com/office/drawing/2014/main" id="{9C2E3E9E-884D-4219-8BC8-AA7E814BDDF3}"/>
              </a:ext>
            </a:extLst>
          </p:cNvPr>
          <p:cNvSpPr txBox="1"/>
          <p:nvPr/>
        </p:nvSpPr>
        <p:spPr>
          <a:xfrm>
            <a:off x="289143" y="2361359"/>
            <a:ext cx="288045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Around the ring draw four rectangles.</a:t>
            </a:r>
            <a:endParaRPr dirty="0"/>
          </a:p>
        </p:txBody>
      </p:sp>
      <p:sp>
        <p:nvSpPr>
          <p:cNvPr id="76" name="Google Shape;129;p1">
            <a:extLst>
              <a:ext uri="{FF2B5EF4-FFF2-40B4-BE49-F238E27FC236}">
                <a16:creationId xmlns:a16="http://schemas.microsoft.com/office/drawing/2014/main" id="{F4621A22-EA3F-4111-BECB-C510D05895C4}"/>
              </a:ext>
            </a:extLst>
          </p:cNvPr>
          <p:cNvSpPr txBox="1"/>
          <p:nvPr/>
        </p:nvSpPr>
        <p:spPr>
          <a:xfrm>
            <a:off x="310357" y="3301918"/>
            <a:ext cx="3003777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Place drawing of four diamonds around the ring.</a:t>
            </a:r>
            <a:endParaRPr dirty="0"/>
          </a:p>
        </p:txBody>
      </p:sp>
      <p:sp>
        <p:nvSpPr>
          <p:cNvPr id="77" name="Google Shape;130;p1">
            <a:extLst>
              <a:ext uri="{FF2B5EF4-FFF2-40B4-BE49-F238E27FC236}">
                <a16:creationId xmlns:a16="http://schemas.microsoft.com/office/drawing/2014/main" id="{0D7715E3-7C31-4A8D-8444-A873CB438FD9}"/>
              </a:ext>
            </a:extLst>
          </p:cNvPr>
          <p:cNvSpPr txBox="1"/>
          <p:nvPr/>
        </p:nvSpPr>
        <p:spPr>
          <a:xfrm>
            <a:off x="280664" y="4366348"/>
            <a:ext cx="279943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four groups of four squares around the ring.</a:t>
            </a:r>
            <a:endParaRPr dirty="0"/>
          </a:p>
        </p:txBody>
      </p:sp>
      <p:sp>
        <p:nvSpPr>
          <p:cNvPr id="78" name="Google Shape;131;p1">
            <a:extLst>
              <a:ext uri="{FF2B5EF4-FFF2-40B4-BE49-F238E27FC236}">
                <a16:creationId xmlns:a16="http://schemas.microsoft.com/office/drawing/2014/main" id="{2BAA4F28-4D53-49B7-8895-13B38199E48C}"/>
              </a:ext>
            </a:extLst>
          </p:cNvPr>
          <p:cNvSpPr txBox="1"/>
          <p:nvPr/>
        </p:nvSpPr>
        <p:spPr>
          <a:xfrm>
            <a:off x="256711" y="5346337"/>
            <a:ext cx="2847343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Draw a parallelogram so it touches each of the four squares in each group.</a:t>
            </a:r>
            <a:endParaRPr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8408D0E-7977-4ABE-9119-E233A4398316}"/>
              </a:ext>
            </a:extLst>
          </p:cNvPr>
          <p:cNvSpPr txBox="1"/>
          <p:nvPr/>
        </p:nvSpPr>
        <p:spPr>
          <a:xfrm>
            <a:off x="3282278" y="261442"/>
            <a:ext cx="6890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Elephant" panose="02020904090505020303" pitchFamily="18" charset="0"/>
              </a:rPr>
              <a:t>How to Make a Quadrilateral Wreath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11F90AF-596B-4940-925A-06CC70A7717F}"/>
              </a:ext>
            </a:extLst>
          </p:cNvPr>
          <p:cNvSpPr txBox="1"/>
          <p:nvPr/>
        </p:nvSpPr>
        <p:spPr>
          <a:xfrm>
            <a:off x="7803043" y="7004957"/>
            <a:ext cx="205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/>
              <a:t>JDaniel4sMom.com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CA63800-CB3D-4F2A-833C-B3EFB1575403}"/>
              </a:ext>
            </a:extLst>
          </p:cNvPr>
          <p:cNvCxnSpPr/>
          <p:nvPr/>
        </p:nvCxnSpPr>
        <p:spPr>
          <a:xfrm>
            <a:off x="4163786" y="6596741"/>
            <a:ext cx="481692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BC74739-66CB-4767-9A51-1488123D67E6}"/>
              </a:ext>
            </a:extLst>
          </p:cNvPr>
          <p:cNvSpPr/>
          <p:nvPr/>
        </p:nvSpPr>
        <p:spPr>
          <a:xfrm>
            <a:off x="3395815" y="1557147"/>
            <a:ext cx="6480991" cy="53817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ircle: Hollow 2">
            <a:extLst>
              <a:ext uri="{FF2B5EF4-FFF2-40B4-BE49-F238E27FC236}">
                <a16:creationId xmlns:a16="http://schemas.microsoft.com/office/drawing/2014/main" id="{A3A4FBBD-8911-4379-A1D7-9206F69D7BD7}"/>
              </a:ext>
            </a:extLst>
          </p:cNvPr>
          <p:cNvSpPr/>
          <p:nvPr/>
        </p:nvSpPr>
        <p:spPr>
          <a:xfrm>
            <a:off x="4311585" y="2217972"/>
            <a:ext cx="4563576" cy="4267672"/>
          </a:xfrm>
          <a:prstGeom prst="donu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B0288-3C8B-4475-BAA0-FD7DE7C499EE}"/>
              </a:ext>
            </a:extLst>
          </p:cNvPr>
          <p:cNvSpPr txBox="1"/>
          <p:nvPr/>
        </p:nvSpPr>
        <p:spPr>
          <a:xfrm>
            <a:off x="3455672" y="873706"/>
            <a:ext cx="639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Follow the algorithm to draw the wreath you will create later with construction, a paper plate and glue.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CAE3F6C-8428-42A7-9342-F09CEADF4CBB}"/>
              </a:ext>
            </a:extLst>
          </p:cNvPr>
          <p:cNvSpPr txBox="1"/>
          <p:nvPr/>
        </p:nvSpPr>
        <p:spPr>
          <a:xfrm>
            <a:off x="3472036" y="1590151"/>
            <a:ext cx="186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Drawing Box</a:t>
            </a:r>
          </a:p>
        </p:txBody>
      </p:sp>
      <p:sp>
        <p:nvSpPr>
          <p:cNvPr id="83" name="Google Shape;128;p1">
            <a:extLst>
              <a:ext uri="{FF2B5EF4-FFF2-40B4-BE49-F238E27FC236}">
                <a16:creationId xmlns:a16="http://schemas.microsoft.com/office/drawing/2014/main" id="{C938CCA4-D5F0-438A-8973-09272034770D}"/>
              </a:ext>
            </a:extLst>
          </p:cNvPr>
          <p:cNvSpPr txBox="1"/>
          <p:nvPr/>
        </p:nvSpPr>
        <p:spPr>
          <a:xfrm>
            <a:off x="294582" y="1419743"/>
            <a:ext cx="298769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a twelve trapezoids around the 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inside of the ring.</a:t>
            </a:r>
            <a:endParaRPr dirty="0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82F1E340-50B7-4392-AE86-357B4DF42E29}"/>
              </a:ext>
            </a:extLst>
          </p:cNvPr>
          <p:cNvSpPr/>
          <p:nvPr/>
        </p:nvSpPr>
        <p:spPr>
          <a:xfrm rot="20267389">
            <a:off x="5584376" y="2312384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rapezoid 64">
            <a:extLst>
              <a:ext uri="{FF2B5EF4-FFF2-40B4-BE49-F238E27FC236}">
                <a16:creationId xmlns:a16="http://schemas.microsoft.com/office/drawing/2014/main" id="{57F3A511-BCB6-4CA3-A0B4-EECEF9539517}"/>
              </a:ext>
            </a:extLst>
          </p:cNvPr>
          <p:cNvSpPr/>
          <p:nvPr/>
        </p:nvSpPr>
        <p:spPr>
          <a:xfrm rot="11425322">
            <a:off x="6454612" y="2331906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rapezoid 65">
            <a:extLst>
              <a:ext uri="{FF2B5EF4-FFF2-40B4-BE49-F238E27FC236}">
                <a16:creationId xmlns:a16="http://schemas.microsoft.com/office/drawing/2014/main" id="{D4C7EFA7-EFD0-426B-B9F6-4FA4AE8DEEB3}"/>
              </a:ext>
            </a:extLst>
          </p:cNvPr>
          <p:cNvSpPr/>
          <p:nvPr/>
        </p:nvSpPr>
        <p:spPr>
          <a:xfrm rot="2438398">
            <a:off x="7267267" y="2751595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rapezoid 73">
            <a:extLst>
              <a:ext uri="{FF2B5EF4-FFF2-40B4-BE49-F238E27FC236}">
                <a16:creationId xmlns:a16="http://schemas.microsoft.com/office/drawing/2014/main" id="{C530D906-451B-4665-BA13-002B39A98E43}"/>
              </a:ext>
            </a:extLst>
          </p:cNvPr>
          <p:cNvSpPr/>
          <p:nvPr/>
        </p:nvSpPr>
        <p:spPr>
          <a:xfrm rot="15032009">
            <a:off x="7677695" y="3445840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08C985E-167C-44C8-B566-9EC4D90A18E6}"/>
              </a:ext>
            </a:extLst>
          </p:cNvPr>
          <p:cNvGrpSpPr/>
          <p:nvPr/>
        </p:nvGrpSpPr>
        <p:grpSpPr>
          <a:xfrm rot="7648857">
            <a:off x="5503538" y="4064580"/>
            <a:ext cx="3354073" cy="2328886"/>
            <a:chOff x="6226560" y="4256426"/>
            <a:chExt cx="3354073" cy="2328886"/>
          </a:xfrm>
        </p:grpSpPr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E607C6D5-5993-4646-B437-01C605031DF6}"/>
                </a:ext>
              </a:extLst>
            </p:cNvPr>
            <p:cNvSpPr/>
            <p:nvPr/>
          </p:nvSpPr>
          <p:spPr>
            <a:xfrm rot="20267389">
              <a:off x="6226560" y="4357423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7A82ABC4-D6F4-4CCC-9C65-DE2C217969B0}"/>
                </a:ext>
              </a:extLst>
            </p:cNvPr>
            <p:cNvSpPr/>
            <p:nvPr/>
          </p:nvSpPr>
          <p:spPr>
            <a:xfrm rot="10800000">
              <a:off x="7099646" y="4256426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>
              <a:extLst>
                <a:ext uri="{FF2B5EF4-FFF2-40B4-BE49-F238E27FC236}">
                  <a16:creationId xmlns:a16="http://schemas.microsoft.com/office/drawing/2014/main" id="{6787DD59-260B-4A99-B683-D147E12C043F}"/>
                </a:ext>
              </a:extLst>
            </p:cNvPr>
            <p:cNvSpPr/>
            <p:nvPr/>
          </p:nvSpPr>
          <p:spPr>
            <a:xfrm rot="1879459">
              <a:off x="8023754" y="4666002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>
              <a:extLst>
                <a:ext uri="{FF2B5EF4-FFF2-40B4-BE49-F238E27FC236}">
                  <a16:creationId xmlns:a16="http://schemas.microsoft.com/office/drawing/2014/main" id="{10F7477C-51C4-408D-834F-C9EABB367924}"/>
                </a:ext>
              </a:extLst>
            </p:cNvPr>
            <p:cNvSpPr/>
            <p:nvPr/>
          </p:nvSpPr>
          <p:spPr>
            <a:xfrm rot="15032009">
              <a:off x="8474108" y="5478786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1CFAC70-1F7F-4EB7-B345-2239AA5D6D6C}"/>
              </a:ext>
            </a:extLst>
          </p:cNvPr>
          <p:cNvGrpSpPr/>
          <p:nvPr/>
        </p:nvGrpSpPr>
        <p:grpSpPr>
          <a:xfrm rot="15130001">
            <a:off x="3697790" y="3402515"/>
            <a:ext cx="3420985" cy="2092181"/>
            <a:chOff x="6250354" y="4423579"/>
            <a:chExt cx="3420985" cy="2092181"/>
          </a:xfrm>
        </p:grpSpPr>
        <p:sp>
          <p:nvSpPr>
            <p:cNvPr id="89" name="Trapezoid 88">
              <a:extLst>
                <a:ext uri="{FF2B5EF4-FFF2-40B4-BE49-F238E27FC236}">
                  <a16:creationId xmlns:a16="http://schemas.microsoft.com/office/drawing/2014/main" id="{E406E40A-850B-453B-A4D7-A1CF2193A591}"/>
                </a:ext>
              </a:extLst>
            </p:cNvPr>
            <p:cNvSpPr/>
            <p:nvPr/>
          </p:nvSpPr>
          <p:spPr>
            <a:xfrm rot="20267389">
              <a:off x="6250354" y="4656684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>
              <a:extLst>
                <a:ext uri="{FF2B5EF4-FFF2-40B4-BE49-F238E27FC236}">
                  <a16:creationId xmlns:a16="http://schemas.microsoft.com/office/drawing/2014/main" id="{6BCB0E02-52F9-460C-B1B4-7B5D01E4F133}"/>
                </a:ext>
              </a:extLst>
            </p:cNvPr>
            <p:cNvSpPr/>
            <p:nvPr/>
          </p:nvSpPr>
          <p:spPr>
            <a:xfrm rot="10800000">
              <a:off x="7208256" y="4423579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0">
              <a:extLst>
                <a:ext uri="{FF2B5EF4-FFF2-40B4-BE49-F238E27FC236}">
                  <a16:creationId xmlns:a16="http://schemas.microsoft.com/office/drawing/2014/main" id="{5502136F-F060-44CB-AC0A-75B6C978C373}"/>
                </a:ext>
              </a:extLst>
            </p:cNvPr>
            <p:cNvSpPr/>
            <p:nvPr/>
          </p:nvSpPr>
          <p:spPr>
            <a:xfrm rot="1879459">
              <a:off x="8023754" y="4666002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795B5B92-0147-4394-A2E4-D56C41398B6A}"/>
                </a:ext>
              </a:extLst>
            </p:cNvPr>
            <p:cNvSpPr/>
            <p:nvPr/>
          </p:nvSpPr>
          <p:spPr>
            <a:xfrm rot="15032009">
              <a:off x="8564814" y="5409234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316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90;p1">
            <a:extLst>
              <a:ext uri="{FF2B5EF4-FFF2-40B4-BE49-F238E27FC236}">
                <a16:creationId xmlns:a16="http://schemas.microsoft.com/office/drawing/2014/main" id="{4F0FAC16-9EFC-4120-BD24-1C6686FF1F9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4454" y="2834274"/>
            <a:ext cx="3001088" cy="1565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91;p1">
            <a:extLst>
              <a:ext uri="{FF2B5EF4-FFF2-40B4-BE49-F238E27FC236}">
                <a16:creationId xmlns:a16="http://schemas.microsoft.com/office/drawing/2014/main" id="{3DE6F9C3-B49F-4085-90CC-FBD902EBDE3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5175" y="4013418"/>
            <a:ext cx="3033201" cy="1423242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93;p1">
            <a:extLst>
              <a:ext uri="{FF2B5EF4-FFF2-40B4-BE49-F238E27FC236}">
                <a16:creationId xmlns:a16="http://schemas.microsoft.com/office/drawing/2014/main" id="{24B9CFD1-38E7-48E4-A98C-0A74D49CF2C5}"/>
              </a:ext>
            </a:extLst>
          </p:cNvPr>
          <p:cNvSpPr/>
          <p:nvPr/>
        </p:nvSpPr>
        <p:spPr>
          <a:xfrm>
            <a:off x="344152" y="562744"/>
            <a:ext cx="2969982" cy="899694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94;p1">
            <a:extLst>
              <a:ext uri="{FF2B5EF4-FFF2-40B4-BE49-F238E27FC236}">
                <a16:creationId xmlns:a16="http://schemas.microsoft.com/office/drawing/2014/main" id="{BAE31F7C-78F0-423E-BA6A-946A07708208}"/>
              </a:ext>
            </a:extLst>
          </p:cNvPr>
          <p:cNvSpPr/>
          <p:nvPr/>
        </p:nvSpPr>
        <p:spPr>
          <a:xfrm>
            <a:off x="299357" y="499593"/>
            <a:ext cx="3002839" cy="7717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95;p1">
            <a:extLst>
              <a:ext uri="{FF2B5EF4-FFF2-40B4-BE49-F238E27FC236}">
                <a16:creationId xmlns:a16="http://schemas.microsoft.com/office/drawing/2014/main" id="{58AF9D5B-D6FE-4D71-B25C-410B9237105C}"/>
              </a:ext>
            </a:extLst>
          </p:cNvPr>
          <p:cNvSpPr/>
          <p:nvPr/>
        </p:nvSpPr>
        <p:spPr>
          <a:xfrm rot="5400000">
            <a:off x="1329470" y="1006919"/>
            <a:ext cx="252082" cy="140092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05875" tIns="52925" rIns="105875" bIns="52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" name="Google Shape;96;p1">
            <a:extLst>
              <a:ext uri="{FF2B5EF4-FFF2-40B4-BE49-F238E27FC236}">
                <a16:creationId xmlns:a16="http://schemas.microsoft.com/office/drawing/2014/main" id="{ECDD5896-9481-496B-926D-A2453A69E3D9}"/>
              </a:ext>
            </a:extLst>
          </p:cNvPr>
          <p:cNvGrpSpPr/>
          <p:nvPr/>
        </p:nvGrpSpPr>
        <p:grpSpPr>
          <a:xfrm>
            <a:off x="306774" y="496483"/>
            <a:ext cx="4019518" cy="1268038"/>
            <a:chOff x="183434" y="987141"/>
            <a:chExt cx="3480900" cy="1110919"/>
          </a:xfrm>
        </p:grpSpPr>
        <p:grpSp>
          <p:nvGrpSpPr>
            <p:cNvPr id="49" name="Google Shape;97;p1">
              <a:extLst>
                <a:ext uri="{FF2B5EF4-FFF2-40B4-BE49-F238E27FC236}">
                  <a16:creationId xmlns:a16="http://schemas.microsoft.com/office/drawing/2014/main" id="{3A13E15D-A314-4CF5-9EE8-2308132F8E8D}"/>
                </a:ext>
              </a:extLst>
            </p:cNvPr>
            <p:cNvGrpSpPr/>
            <p:nvPr/>
          </p:nvGrpSpPr>
          <p:grpSpPr>
            <a:xfrm>
              <a:off x="183434" y="987141"/>
              <a:ext cx="2604372" cy="1110919"/>
              <a:chOff x="381000" y="281279"/>
              <a:chExt cx="1938279" cy="748035"/>
            </a:xfrm>
          </p:grpSpPr>
          <p:sp>
            <p:nvSpPr>
              <p:cNvPr id="51" name="Google Shape;98;p1">
                <a:extLst>
                  <a:ext uri="{FF2B5EF4-FFF2-40B4-BE49-F238E27FC236}">
                    <a16:creationId xmlns:a16="http://schemas.microsoft.com/office/drawing/2014/main" id="{88910F18-6E19-4477-A211-9901AC92EC4C}"/>
                  </a:ext>
                </a:extLst>
              </p:cNvPr>
              <p:cNvSpPr/>
              <p:nvPr/>
            </p:nvSpPr>
            <p:spPr>
              <a:xfrm>
                <a:off x="381000" y="297381"/>
                <a:ext cx="18288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99;p1">
                <a:extLst>
                  <a:ext uri="{FF2B5EF4-FFF2-40B4-BE49-F238E27FC236}">
                    <a16:creationId xmlns:a16="http://schemas.microsoft.com/office/drawing/2014/main" id="{1986FD53-5772-46C5-889B-4B592E499ABC}"/>
                  </a:ext>
                </a:extLst>
              </p:cNvPr>
              <p:cNvSpPr/>
              <p:nvPr/>
            </p:nvSpPr>
            <p:spPr>
              <a:xfrm>
                <a:off x="1904999" y="281279"/>
                <a:ext cx="398319" cy="609600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100;p1">
                <a:extLst>
                  <a:ext uri="{FF2B5EF4-FFF2-40B4-BE49-F238E27FC236}">
                    <a16:creationId xmlns:a16="http://schemas.microsoft.com/office/drawing/2014/main" id="{DB89EEE6-DE55-474C-8AF4-3D05EFBCA499}"/>
                  </a:ext>
                </a:extLst>
              </p:cNvPr>
              <p:cNvSpPr txBox="1"/>
              <p:nvPr/>
            </p:nvSpPr>
            <p:spPr>
              <a:xfrm>
                <a:off x="391462" y="309954"/>
                <a:ext cx="1927817" cy="4030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84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when run</a:t>
                </a:r>
                <a:endParaRPr/>
              </a:p>
            </p:txBody>
          </p:sp>
          <p:sp>
            <p:nvSpPr>
              <p:cNvPr id="54" name="Google Shape;101;p1">
                <a:extLst>
                  <a:ext uri="{FF2B5EF4-FFF2-40B4-BE49-F238E27FC236}">
                    <a16:creationId xmlns:a16="http://schemas.microsoft.com/office/drawing/2014/main" id="{AABF9BFD-F43D-4CCD-8EE1-F549B6165362}"/>
                  </a:ext>
                </a:extLst>
              </p:cNvPr>
              <p:cNvSpPr/>
              <p:nvPr/>
            </p:nvSpPr>
            <p:spPr>
              <a:xfrm>
                <a:off x="685800" y="819145"/>
                <a:ext cx="228600" cy="210169"/>
              </a:xfrm>
              <a:prstGeom prst="pentagon">
                <a:avLst>
                  <a:gd name="hf" fmla="val 105146"/>
                  <a:gd name="vf" fmla="val 110557"/>
                </a:avLst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0" name="Google Shape;102;p1">
              <a:extLst>
                <a:ext uri="{FF2B5EF4-FFF2-40B4-BE49-F238E27FC236}">
                  <a16:creationId xmlns:a16="http://schemas.microsoft.com/office/drawing/2014/main" id="{34655413-61F7-4DEE-935B-9BFF64E6FB07}"/>
                </a:ext>
              </a:extLst>
            </p:cNvPr>
            <p:cNvSpPr/>
            <p:nvPr/>
          </p:nvSpPr>
          <p:spPr>
            <a:xfrm rot="5400000">
              <a:off x="3231329" y="1400402"/>
              <a:ext cx="515783" cy="35022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55" name="Google Shape;103;p1">
            <a:extLst>
              <a:ext uri="{FF2B5EF4-FFF2-40B4-BE49-F238E27FC236}">
                <a16:creationId xmlns:a16="http://schemas.microsoft.com/office/drawing/2014/main" id="{8451F3FE-7DA7-4A6D-96F5-3C5A77129B0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2873" y="1149708"/>
            <a:ext cx="2975504" cy="1323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104;p1">
            <a:extLst>
              <a:ext uri="{FF2B5EF4-FFF2-40B4-BE49-F238E27FC236}">
                <a16:creationId xmlns:a16="http://schemas.microsoft.com/office/drawing/2014/main" id="{C72360C3-C3CA-4023-8184-772120F9745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1592" y="5053550"/>
            <a:ext cx="3060559" cy="162858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105;p1">
            <a:extLst>
              <a:ext uri="{FF2B5EF4-FFF2-40B4-BE49-F238E27FC236}">
                <a16:creationId xmlns:a16="http://schemas.microsoft.com/office/drawing/2014/main" id="{419A9B9F-775E-4522-A492-5B2564C93472}"/>
              </a:ext>
            </a:extLst>
          </p:cNvPr>
          <p:cNvCxnSpPr/>
          <p:nvPr/>
        </p:nvCxnSpPr>
        <p:spPr>
          <a:xfrm>
            <a:off x="373306" y="499593"/>
            <a:ext cx="0" cy="875562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58" name="Google Shape;106;p1">
            <a:extLst>
              <a:ext uri="{FF2B5EF4-FFF2-40B4-BE49-F238E27FC236}">
                <a16:creationId xmlns:a16="http://schemas.microsoft.com/office/drawing/2014/main" id="{08BD1397-AC9E-430E-9594-2D66395CC855}"/>
              </a:ext>
            </a:extLst>
          </p:cNvPr>
          <p:cNvCxnSpPr/>
          <p:nvPr/>
        </p:nvCxnSpPr>
        <p:spPr>
          <a:xfrm>
            <a:off x="3136310" y="540603"/>
            <a:ext cx="0" cy="24454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59" name="Google Shape;107;p1">
            <a:extLst>
              <a:ext uri="{FF2B5EF4-FFF2-40B4-BE49-F238E27FC236}">
                <a16:creationId xmlns:a16="http://schemas.microsoft.com/office/drawing/2014/main" id="{E458FE7F-3AC5-416B-894A-C4233304383D}"/>
              </a:ext>
            </a:extLst>
          </p:cNvPr>
          <p:cNvCxnSpPr/>
          <p:nvPr/>
        </p:nvCxnSpPr>
        <p:spPr>
          <a:xfrm>
            <a:off x="3314134" y="536988"/>
            <a:ext cx="0" cy="1041296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0" name="Google Shape;108;p1">
            <a:extLst>
              <a:ext uri="{FF2B5EF4-FFF2-40B4-BE49-F238E27FC236}">
                <a16:creationId xmlns:a16="http://schemas.microsoft.com/office/drawing/2014/main" id="{9B474637-0776-4D5F-BB16-7F71D882A9D8}"/>
              </a:ext>
            </a:extLst>
          </p:cNvPr>
          <p:cNvSpPr/>
          <p:nvPr/>
        </p:nvSpPr>
        <p:spPr>
          <a:xfrm>
            <a:off x="305773" y="509845"/>
            <a:ext cx="264986" cy="216905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1" name="Google Shape;109;p1">
            <a:extLst>
              <a:ext uri="{FF2B5EF4-FFF2-40B4-BE49-F238E27FC236}">
                <a16:creationId xmlns:a16="http://schemas.microsoft.com/office/drawing/2014/main" id="{11ED323C-FBB6-4ABE-954A-202EE728336A}"/>
              </a:ext>
            </a:extLst>
          </p:cNvPr>
          <p:cNvCxnSpPr/>
          <p:nvPr/>
        </p:nvCxnSpPr>
        <p:spPr>
          <a:xfrm>
            <a:off x="320965" y="537545"/>
            <a:ext cx="2542868" cy="0"/>
          </a:xfrm>
          <a:prstGeom prst="straightConnector1">
            <a:avLst/>
          </a:prstGeom>
          <a:noFill/>
          <a:ln w="762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2" name="Google Shape;110;p1">
            <a:extLst>
              <a:ext uri="{FF2B5EF4-FFF2-40B4-BE49-F238E27FC236}">
                <a16:creationId xmlns:a16="http://schemas.microsoft.com/office/drawing/2014/main" id="{339004D8-D4A8-46E9-BFAB-C8255B0E9FA4}"/>
              </a:ext>
            </a:extLst>
          </p:cNvPr>
          <p:cNvSpPr/>
          <p:nvPr/>
        </p:nvSpPr>
        <p:spPr>
          <a:xfrm>
            <a:off x="3136310" y="496483"/>
            <a:ext cx="54161" cy="124489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111;p1">
            <a:extLst>
              <a:ext uri="{FF2B5EF4-FFF2-40B4-BE49-F238E27FC236}">
                <a16:creationId xmlns:a16="http://schemas.microsoft.com/office/drawing/2014/main" id="{39183C1B-D5BD-4CF8-88A0-93B5CFC5E93A}"/>
              </a:ext>
            </a:extLst>
          </p:cNvPr>
          <p:cNvSpPr/>
          <p:nvPr/>
        </p:nvSpPr>
        <p:spPr>
          <a:xfrm>
            <a:off x="3302196" y="243475"/>
            <a:ext cx="97536" cy="35114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112;p1">
            <a:extLst>
              <a:ext uri="{FF2B5EF4-FFF2-40B4-BE49-F238E27FC236}">
                <a16:creationId xmlns:a16="http://schemas.microsoft.com/office/drawing/2014/main" id="{BD535346-E50B-4088-AAED-1D918DAC2DCF}"/>
              </a:ext>
            </a:extLst>
          </p:cNvPr>
          <p:cNvSpPr txBox="1"/>
          <p:nvPr/>
        </p:nvSpPr>
        <p:spPr>
          <a:xfrm>
            <a:off x="283586" y="80915"/>
            <a:ext cx="2451095" cy="3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</a:t>
            </a:r>
            <a:endParaRPr/>
          </a:p>
        </p:txBody>
      </p:sp>
      <p:grpSp>
        <p:nvGrpSpPr>
          <p:cNvPr id="67" name="Google Shape;117;p1">
            <a:extLst>
              <a:ext uri="{FF2B5EF4-FFF2-40B4-BE49-F238E27FC236}">
                <a16:creationId xmlns:a16="http://schemas.microsoft.com/office/drawing/2014/main" id="{01BAB6EA-E087-4571-A282-5D3985D089AA}"/>
              </a:ext>
            </a:extLst>
          </p:cNvPr>
          <p:cNvGrpSpPr/>
          <p:nvPr/>
        </p:nvGrpSpPr>
        <p:grpSpPr>
          <a:xfrm>
            <a:off x="2008784" y="2055718"/>
            <a:ext cx="438671" cy="184549"/>
            <a:chOff x="1816902" y="2003777"/>
            <a:chExt cx="411254" cy="144171"/>
          </a:xfrm>
        </p:grpSpPr>
        <p:sp>
          <p:nvSpPr>
            <p:cNvPr id="68" name="Google Shape;118;p1">
              <a:extLst>
                <a:ext uri="{FF2B5EF4-FFF2-40B4-BE49-F238E27FC236}">
                  <a16:creationId xmlns:a16="http://schemas.microsoft.com/office/drawing/2014/main" id="{31E27723-38EB-47FB-9497-E9835ED1CC59}"/>
                </a:ext>
              </a:extLst>
            </p:cNvPr>
            <p:cNvSpPr/>
            <p:nvPr/>
          </p:nvSpPr>
          <p:spPr>
            <a:xfrm>
              <a:off x="2038587" y="2003777"/>
              <a:ext cx="189569" cy="130321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119;p1">
              <a:extLst>
                <a:ext uri="{FF2B5EF4-FFF2-40B4-BE49-F238E27FC236}">
                  <a16:creationId xmlns:a16="http://schemas.microsoft.com/office/drawing/2014/main" id="{02667F7B-ECA6-4EFD-86F2-C860C85FDAF4}"/>
                </a:ext>
              </a:extLst>
            </p:cNvPr>
            <p:cNvSpPr/>
            <p:nvPr/>
          </p:nvSpPr>
          <p:spPr>
            <a:xfrm>
              <a:off x="1816902" y="2017627"/>
              <a:ext cx="189569" cy="130321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0" name="Google Shape;120;p1">
            <a:extLst>
              <a:ext uri="{FF2B5EF4-FFF2-40B4-BE49-F238E27FC236}">
                <a16:creationId xmlns:a16="http://schemas.microsoft.com/office/drawing/2014/main" id="{B72349D3-DFB6-4E60-BA92-E4405AD593A3}"/>
              </a:ext>
            </a:extLst>
          </p:cNvPr>
          <p:cNvSpPr txBox="1"/>
          <p:nvPr/>
        </p:nvSpPr>
        <p:spPr>
          <a:xfrm>
            <a:off x="181593" y="2279482"/>
            <a:ext cx="1202361" cy="402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875" tIns="52925" rIns="105875" bIns="529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</a:t>
            </a:r>
            <a:endParaRPr/>
          </a:p>
        </p:txBody>
      </p:sp>
      <p:pic>
        <p:nvPicPr>
          <p:cNvPr id="71" name="Google Shape;121;p1">
            <a:extLst>
              <a:ext uri="{FF2B5EF4-FFF2-40B4-BE49-F238E27FC236}">
                <a16:creationId xmlns:a16="http://schemas.microsoft.com/office/drawing/2014/main" id="{A3C4B109-8A55-439B-8638-88C2268DC2B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6390" y="2047089"/>
            <a:ext cx="2975504" cy="1254693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123;p1">
            <a:extLst>
              <a:ext uri="{FF2B5EF4-FFF2-40B4-BE49-F238E27FC236}">
                <a16:creationId xmlns:a16="http://schemas.microsoft.com/office/drawing/2014/main" id="{4669331E-184B-45A2-9928-751499AB46E6}"/>
              </a:ext>
            </a:extLst>
          </p:cNvPr>
          <p:cNvSpPr/>
          <p:nvPr/>
        </p:nvSpPr>
        <p:spPr>
          <a:xfrm>
            <a:off x="3254278" y="496483"/>
            <a:ext cx="141537" cy="113827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124;p1">
            <a:extLst>
              <a:ext uri="{FF2B5EF4-FFF2-40B4-BE49-F238E27FC236}">
                <a16:creationId xmlns:a16="http://schemas.microsoft.com/office/drawing/2014/main" id="{EDEBC198-C9D6-46A6-81D1-9F9A8ABDB911}"/>
              </a:ext>
            </a:extLst>
          </p:cNvPr>
          <p:cNvSpPr/>
          <p:nvPr/>
        </p:nvSpPr>
        <p:spPr>
          <a:xfrm rot="5400000">
            <a:off x="2609129" y="683234"/>
            <a:ext cx="392597" cy="292266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128;p1">
            <a:extLst>
              <a:ext uri="{FF2B5EF4-FFF2-40B4-BE49-F238E27FC236}">
                <a16:creationId xmlns:a16="http://schemas.microsoft.com/office/drawing/2014/main" id="{9C2E3E9E-884D-4219-8BC8-AA7E814BDDF3}"/>
              </a:ext>
            </a:extLst>
          </p:cNvPr>
          <p:cNvSpPr txBox="1"/>
          <p:nvPr/>
        </p:nvSpPr>
        <p:spPr>
          <a:xfrm>
            <a:off x="289143" y="2361359"/>
            <a:ext cx="288045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Around the ring draw four rectangles.</a:t>
            </a:r>
            <a:endParaRPr dirty="0"/>
          </a:p>
        </p:txBody>
      </p:sp>
      <p:sp>
        <p:nvSpPr>
          <p:cNvPr id="76" name="Google Shape;129;p1">
            <a:extLst>
              <a:ext uri="{FF2B5EF4-FFF2-40B4-BE49-F238E27FC236}">
                <a16:creationId xmlns:a16="http://schemas.microsoft.com/office/drawing/2014/main" id="{F4621A22-EA3F-4111-BECB-C510D05895C4}"/>
              </a:ext>
            </a:extLst>
          </p:cNvPr>
          <p:cNvSpPr txBox="1"/>
          <p:nvPr/>
        </p:nvSpPr>
        <p:spPr>
          <a:xfrm>
            <a:off x="310357" y="3301918"/>
            <a:ext cx="3003777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Place drawing of four diamonds around the ring.</a:t>
            </a:r>
            <a:endParaRPr dirty="0"/>
          </a:p>
        </p:txBody>
      </p:sp>
      <p:sp>
        <p:nvSpPr>
          <p:cNvPr id="77" name="Google Shape;130;p1">
            <a:extLst>
              <a:ext uri="{FF2B5EF4-FFF2-40B4-BE49-F238E27FC236}">
                <a16:creationId xmlns:a16="http://schemas.microsoft.com/office/drawing/2014/main" id="{0D7715E3-7C31-4A8D-8444-A873CB438FD9}"/>
              </a:ext>
            </a:extLst>
          </p:cNvPr>
          <p:cNvSpPr txBox="1"/>
          <p:nvPr/>
        </p:nvSpPr>
        <p:spPr>
          <a:xfrm>
            <a:off x="280664" y="4366348"/>
            <a:ext cx="279943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four groups of four squares around the ring.</a:t>
            </a:r>
            <a:endParaRPr dirty="0"/>
          </a:p>
        </p:txBody>
      </p:sp>
      <p:sp>
        <p:nvSpPr>
          <p:cNvPr id="78" name="Google Shape;131;p1">
            <a:extLst>
              <a:ext uri="{FF2B5EF4-FFF2-40B4-BE49-F238E27FC236}">
                <a16:creationId xmlns:a16="http://schemas.microsoft.com/office/drawing/2014/main" id="{2BAA4F28-4D53-49B7-8895-13B38199E48C}"/>
              </a:ext>
            </a:extLst>
          </p:cNvPr>
          <p:cNvSpPr txBox="1"/>
          <p:nvPr/>
        </p:nvSpPr>
        <p:spPr>
          <a:xfrm>
            <a:off x="256711" y="5346337"/>
            <a:ext cx="2847343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Draw a parallelogram so it touches each of the four squares in each group.</a:t>
            </a:r>
            <a:endParaRPr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8408D0E-7977-4ABE-9119-E233A4398316}"/>
              </a:ext>
            </a:extLst>
          </p:cNvPr>
          <p:cNvSpPr txBox="1"/>
          <p:nvPr/>
        </p:nvSpPr>
        <p:spPr>
          <a:xfrm>
            <a:off x="3282278" y="261442"/>
            <a:ext cx="6890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Elephant" panose="02020904090505020303" pitchFamily="18" charset="0"/>
              </a:rPr>
              <a:t>How to Make a Quadrilateral Wreath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11F90AF-596B-4940-925A-06CC70A7717F}"/>
              </a:ext>
            </a:extLst>
          </p:cNvPr>
          <p:cNvSpPr txBox="1"/>
          <p:nvPr/>
        </p:nvSpPr>
        <p:spPr>
          <a:xfrm>
            <a:off x="7803043" y="7004957"/>
            <a:ext cx="205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/>
              <a:t>JDaniel4sMom.com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CA63800-CB3D-4F2A-833C-B3EFB1575403}"/>
              </a:ext>
            </a:extLst>
          </p:cNvPr>
          <p:cNvCxnSpPr/>
          <p:nvPr/>
        </p:nvCxnSpPr>
        <p:spPr>
          <a:xfrm>
            <a:off x="4163786" y="6596741"/>
            <a:ext cx="481692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BC74739-66CB-4767-9A51-1488123D67E6}"/>
              </a:ext>
            </a:extLst>
          </p:cNvPr>
          <p:cNvSpPr/>
          <p:nvPr/>
        </p:nvSpPr>
        <p:spPr>
          <a:xfrm>
            <a:off x="3395815" y="1557147"/>
            <a:ext cx="6480991" cy="53817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ircle: Hollow 2">
            <a:extLst>
              <a:ext uri="{FF2B5EF4-FFF2-40B4-BE49-F238E27FC236}">
                <a16:creationId xmlns:a16="http://schemas.microsoft.com/office/drawing/2014/main" id="{A3A4FBBD-8911-4379-A1D7-9206F69D7BD7}"/>
              </a:ext>
            </a:extLst>
          </p:cNvPr>
          <p:cNvSpPr/>
          <p:nvPr/>
        </p:nvSpPr>
        <p:spPr>
          <a:xfrm>
            <a:off x="4311585" y="2217972"/>
            <a:ext cx="4563576" cy="4267672"/>
          </a:xfrm>
          <a:prstGeom prst="donu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B0288-3C8B-4475-BAA0-FD7DE7C499EE}"/>
              </a:ext>
            </a:extLst>
          </p:cNvPr>
          <p:cNvSpPr txBox="1"/>
          <p:nvPr/>
        </p:nvSpPr>
        <p:spPr>
          <a:xfrm>
            <a:off x="3455672" y="873706"/>
            <a:ext cx="639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Follow the algorithm to draw the wreath you will create later with construction, a paper plate and glue.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CAE3F6C-8428-42A7-9342-F09CEADF4CBB}"/>
              </a:ext>
            </a:extLst>
          </p:cNvPr>
          <p:cNvSpPr txBox="1"/>
          <p:nvPr/>
        </p:nvSpPr>
        <p:spPr>
          <a:xfrm>
            <a:off x="3472036" y="1590151"/>
            <a:ext cx="186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Drawing Box</a:t>
            </a:r>
          </a:p>
        </p:txBody>
      </p:sp>
      <p:sp>
        <p:nvSpPr>
          <p:cNvPr id="83" name="Google Shape;128;p1">
            <a:extLst>
              <a:ext uri="{FF2B5EF4-FFF2-40B4-BE49-F238E27FC236}">
                <a16:creationId xmlns:a16="http://schemas.microsoft.com/office/drawing/2014/main" id="{C938CCA4-D5F0-438A-8973-09272034770D}"/>
              </a:ext>
            </a:extLst>
          </p:cNvPr>
          <p:cNvSpPr txBox="1"/>
          <p:nvPr/>
        </p:nvSpPr>
        <p:spPr>
          <a:xfrm>
            <a:off x="294582" y="1419743"/>
            <a:ext cx="298769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a twelve trapezoids around the 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inside of the ring.</a:t>
            </a:r>
            <a:endParaRPr dirty="0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82F1E340-50B7-4392-AE86-357B4DF42E29}"/>
              </a:ext>
            </a:extLst>
          </p:cNvPr>
          <p:cNvSpPr/>
          <p:nvPr/>
        </p:nvSpPr>
        <p:spPr>
          <a:xfrm rot="20267389">
            <a:off x="5584376" y="2312384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rapezoid 64">
            <a:extLst>
              <a:ext uri="{FF2B5EF4-FFF2-40B4-BE49-F238E27FC236}">
                <a16:creationId xmlns:a16="http://schemas.microsoft.com/office/drawing/2014/main" id="{57F3A511-BCB6-4CA3-A0B4-EECEF9539517}"/>
              </a:ext>
            </a:extLst>
          </p:cNvPr>
          <p:cNvSpPr/>
          <p:nvPr/>
        </p:nvSpPr>
        <p:spPr>
          <a:xfrm rot="11425322">
            <a:off x="6454612" y="2331906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rapezoid 65">
            <a:extLst>
              <a:ext uri="{FF2B5EF4-FFF2-40B4-BE49-F238E27FC236}">
                <a16:creationId xmlns:a16="http://schemas.microsoft.com/office/drawing/2014/main" id="{D4C7EFA7-EFD0-426B-B9F6-4FA4AE8DEEB3}"/>
              </a:ext>
            </a:extLst>
          </p:cNvPr>
          <p:cNvSpPr/>
          <p:nvPr/>
        </p:nvSpPr>
        <p:spPr>
          <a:xfrm rot="2438398">
            <a:off x="7267267" y="2751595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rapezoid 73">
            <a:extLst>
              <a:ext uri="{FF2B5EF4-FFF2-40B4-BE49-F238E27FC236}">
                <a16:creationId xmlns:a16="http://schemas.microsoft.com/office/drawing/2014/main" id="{C530D906-451B-4665-BA13-002B39A98E43}"/>
              </a:ext>
            </a:extLst>
          </p:cNvPr>
          <p:cNvSpPr/>
          <p:nvPr/>
        </p:nvSpPr>
        <p:spPr>
          <a:xfrm rot="15032009">
            <a:off x="7677695" y="3445840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08C985E-167C-44C8-B566-9EC4D90A18E6}"/>
              </a:ext>
            </a:extLst>
          </p:cNvPr>
          <p:cNvGrpSpPr/>
          <p:nvPr/>
        </p:nvGrpSpPr>
        <p:grpSpPr>
          <a:xfrm rot="7648857">
            <a:off x="5503538" y="4064580"/>
            <a:ext cx="3354073" cy="2328886"/>
            <a:chOff x="6226560" y="4256426"/>
            <a:chExt cx="3354073" cy="2328886"/>
          </a:xfrm>
        </p:grpSpPr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E607C6D5-5993-4646-B437-01C605031DF6}"/>
                </a:ext>
              </a:extLst>
            </p:cNvPr>
            <p:cNvSpPr/>
            <p:nvPr/>
          </p:nvSpPr>
          <p:spPr>
            <a:xfrm rot="20267389">
              <a:off x="6226560" y="4357423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7A82ABC4-D6F4-4CCC-9C65-DE2C217969B0}"/>
                </a:ext>
              </a:extLst>
            </p:cNvPr>
            <p:cNvSpPr/>
            <p:nvPr/>
          </p:nvSpPr>
          <p:spPr>
            <a:xfrm rot="10800000">
              <a:off x="7099646" y="4256426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>
              <a:extLst>
                <a:ext uri="{FF2B5EF4-FFF2-40B4-BE49-F238E27FC236}">
                  <a16:creationId xmlns:a16="http://schemas.microsoft.com/office/drawing/2014/main" id="{6787DD59-260B-4A99-B683-D147E12C043F}"/>
                </a:ext>
              </a:extLst>
            </p:cNvPr>
            <p:cNvSpPr/>
            <p:nvPr/>
          </p:nvSpPr>
          <p:spPr>
            <a:xfrm rot="1879459">
              <a:off x="8023754" y="4666002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>
              <a:extLst>
                <a:ext uri="{FF2B5EF4-FFF2-40B4-BE49-F238E27FC236}">
                  <a16:creationId xmlns:a16="http://schemas.microsoft.com/office/drawing/2014/main" id="{10F7477C-51C4-408D-834F-C9EABB367924}"/>
                </a:ext>
              </a:extLst>
            </p:cNvPr>
            <p:cNvSpPr/>
            <p:nvPr/>
          </p:nvSpPr>
          <p:spPr>
            <a:xfrm rot="15032009">
              <a:off x="8474108" y="5478786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1CFAC70-1F7F-4EB7-B345-2239AA5D6D6C}"/>
              </a:ext>
            </a:extLst>
          </p:cNvPr>
          <p:cNvGrpSpPr/>
          <p:nvPr/>
        </p:nvGrpSpPr>
        <p:grpSpPr>
          <a:xfrm rot="15130001">
            <a:off x="3697790" y="3402515"/>
            <a:ext cx="3420985" cy="2092181"/>
            <a:chOff x="6250354" y="4423579"/>
            <a:chExt cx="3420985" cy="2092181"/>
          </a:xfrm>
        </p:grpSpPr>
        <p:sp>
          <p:nvSpPr>
            <p:cNvPr id="89" name="Trapezoid 88">
              <a:extLst>
                <a:ext uri="{FF2B5EF4-FFF2-40B4-BE49-F238E27FC236}">
                  <a16:creationId xmlns:a16="http://schemas.microsoft.com/office/drawing/2014/main" id="{E406E40A-850B-453B-A4D7-A1CF2193A591}"/>
                </a:ext>
              </a:extLst>
            </p:cNvPr>
            <p:cNvSpPr/>
            <p:nvPr/>
          </p:nvSpPr>
          <p:spPr>
            <a:xfrm rot="20267389">
              <a:off x="6250354" y="4656684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>
              <a:extLst>
                <a:ext uri="{FF2B5EF4-FFF2-40B4-BE49-F238E27FC236}">
                  <a16:creationId xmlns:a16="http://schemas.microsoft.com/office/drawing/2014/main" id="{6BCB0E02-52F9-460C-B1B4-7B5D01E4F133}"/>
                </a:ext>
              </a:extLst>
            </p:cNvPr>
            <p:cNvSpPr/>
            <p:nvPr/>
          </p:nvSpPr>
          <p:spPr>
            <a:xfrm rot="10800000">
              <a:off x="7208256" y="4423579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0">
              <a:extLst>
                <a:ext uri="{FF2B5EF4-FFF2-40B4-BE49-F238E27FC236}">
                  <a16:creationId xmlns:a16="http://schemas.microsoft.com/office/drawing/2014/main" id="{5502136F-F060-44CB-AC0A-75B6C978C373}"/>
                </a:ext>
              </a:extLst>
            </p:cNvPr>
            <p:cNvSpPr/>
            <p:nvPr/>
          </p:nvSpPr>
          <p:spPr>
            <a:xfrm rot="1879459">
              <a:off x="8023754" y="4666002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795B5B92-0147-4394-A2E4-D56C41398B6A}"/>
                </a:ext>
              </a:extLst>
            </p:cNvPr>
            <p:cNvSpPr/>
            <p:nvPr/>
          </p:nvSpPr>
          <p:spPr>
            <a:xfrm rot="15032009">
              <a:off x="8564814" y="5409234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21005AB1-B1A2-4FEA-BBC6-662DB044A3E0}"/>
              </a:ext>
            </a:extLst>
          </p:cNvPr>
          <p:cNvSpPr/>
          <p:nvPr/>
        </p:nvSpPr>
        <p:spPr>
          <a:xfrm rot="20499987">
            <a:off x="6471900" y="2146046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E373E4F-5208-45E1-8D6A-3D97E50BFE5B}"/>
              </a:ext>
            </a:extLst>
          </p:cNvPr>
          <p:cNvSpPr/>
          <p:nvPr/>
        </p:nvSpPr>
        <p:spPr>
          <a:xfrm rot="20122158">
            <a:off x="6203191" y="5386250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A95F845-EB54-4223-AD80-FCFA9BD74D22}"/>
              </a:ext>
            </a:extLst>
          </p:cNvPr>
          <p:cNvSpPr/>
          <p:nvPr/>
        </p:nvSpPr>
        <p:spPr>
          <a:xfrm rot="17196198">
            <a:off x="4650834" y="3497124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1778C04-4B74-4EC4-9087-2BE4801BC039}"/>
              </a:ext>
            </a:extLst>
          </p:cNvPr>
          <p:cNvSpPr/>
          <p:nvPr/>
        </p:nvSpPr>
        <p:spPr>
          <a:xfrm rot="5996419">
            <a:off x="8146535" y="3888410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8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90;p1">
            <a:extLst>
              <a:ext uri="{FF2B5EF4-FFF2-40B4-BE49-F238E27FC236}">
                <a16:creationId xmlns:a16="http://schemas.microsoft.com/office/drawing/2014/main" id="{4F0FAC16-9EFC-4120-BD24-1C6686FF1F9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4454" y="2834274"/>
            <a:ext cx="3001088" cy="1565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91;p1">
            <a:extLst>
              <a:ext uri="{FF2B5EF4-FFF2-40B4-BE49-F238E27FC236}">
                <a16:creationId xmlns:a16="http://schemas.microsoft.com/office/drawing/2014/main" id="{3DE6F9C3-B49F-4085-90CC-FBD902EBDE3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5175" y="4013418"/>
            <a:ext cx="3033201" cy="1423242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93;p1">
            <a:extLst>
              <a:ext uri="{FF2B5EF4-FFF2-40B4-BE49-F238E27FC236}">
                <a16:creationId xmlns:a16="http://schemas.microsoft.com/office/drawing/2014/main" id="{24B9CFD1-38E7-48E4-A98C-0A74D49CF2C5}"/>
              </a:ext>
            </a:extLst>
          </p:cNvPr>
          <p:cNvSpPr/>
          <p:nvPr/>
        </p:nvSpPr>
        <p:spPr>
          <a:xfrm>
            <a:off x="344152" y="562744"/>
            <a:ext cx="2969982" cy="899694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94;p1">
            <a:extLst>
              <a:ext uri="{FF2B5EF4-FFF2-40B4-BE49-F238E27FC236}">
                <a16:creationId xmlns:a16="http://schemas.microsoft.com/office/drawing/2014/main" id="{BAE31F7C-78F0-423E-BA6A-946A07708208}"/>
              </a:ext>
            </a:extLst>
          </p:cNvPr>
          <p:cNvSpPr/>
          <p:nvPr/>
        </p:nvSpPr>
        <p:spPr>
          <a:xfrm>
            <a:off x="299357" y="499593"/>
            <a:ext cx="3002839" cy="7717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95;p1">
            <a:extLst>
              <a:ext uri="{FF2B5EF4-FFF2-40B4-BE49-F238E27FC236}">
                <a16:creationId xmlns:a16="http://schemas.microsoft.com/office/drawing/2014/main" id="{58AF9D5B-D6FE-4D71-B25C-410B9237105C}"/>
              </a:ext>
            </a:extLst>
          </p:cNvPr>
          <p:cNvSpPr/>
          <p:nvPr/>
        </p:nvSpPr>
        <p:spPr>
          <a:xfrm rot="5400000">
            <a:off x="1329470" y="1006919"/>
            <a:ext cx="252082" cy="140092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05875" tIns="52925" rIns="105875" bIns="52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" name="Google Shape;96;p1">
            <a:extLst>
              <a:ext uri="{FF2B5EF4-FFF2-40B4-BE49-F238E27FC236}">
                <a16:creationId xmlns:a16="http://schemas.microsoft.com/office/drawing/2014/main" id="{ECDD5896-9481-496B-926D-A2453A69E3D9}"/>
              </a:ext>
            </a:extLst>
          </p:cNvPr>
          <p:cNvGrpSpPr/>
          <p:nvPr/>
        </p:nvGrpSpPr>
        <p:grpSpPr>
          <a:xfrm>
            <a:off x="306774" y="496483"/>
            <a:ext cx="4019518" cy="1268038"/>
            <a:chOff x="183434" y="987141"/>
            <a:chExt cx="3480900" cy="1110919"/>
          </a:xfrm>
        </p:grpSpPr>
        <p:grpSp>
          <p:nvGrpSpPr>
            <p:cNvPr id="49" name="Google Shape;97;p1">
              <a:extLst>
                <a:ext uri="{FF2B5EF4-FFF2-40B4-BE49-F238E27FC236}">
                  <a16:creationId xmlns:a16="http://schemas.microsoft.com/office/drawing/2014/main" id="{3A13E15D-A314-4CF5-9EE8-2308132F8E8D}"/>
                </a:ext>
              </a:extLst>
            </p:cNvPr>
            <p:cNvGrpSpPr/>
            <p:nvPr/>
          </p:nvGrpSpPr>
          <p:grpSpPr>
            <a:xfrm>
              <a:off x="183434" y="987141"/>
              <a:ext cx="2604372" cy="1110919"/>
              <a:chOff x="381000" y="281279"/>
              <a:chExt cx="1938279" cy="748035"/>
            </a:xfrm>
          </p:grpSpPr>
          <p:sp>
            <p:nvSpPr>
              <p:cNvPr id="51" name="Google Shape;98;p1">
                <a:extLst>
                  <a:ext uri="{FF2B5EF4-FFF2-40B4-BE49-F238E27FC236}">
                    <a16:creationId xmlns:a16="http://schemas.microsoft.com/office/drawing/2014/main" id="{88910F18-6E19-4477-A211-9901AC92EC4C}"/>
                  </a:ext>
                </a:extLst>
              </p:cNvPr>
              <p:cNvSpPr/>
              <p:nvPr/>
            </p:nvSpPr>
            <p:spPr>
              <a:xfrm>
                <a:off x="381000" y="297381"/>
                <a:ext cx="18288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99;p1">
                <a:extLst>
                  <a:ext uri="{FF2B5EF4-FFF2-40B4-BE49-F238E27FC236}">
                    <a16:creationId xmlns:a16="http://schemas.microsoft.com/office/drawing/2014/main" id="{1986FD53-5772-46C5-889B-4B592E499ABC}"/>
                  </a:ext>
                </a:extLst>
              </p:cNvPr>
              <p:cNvSpPr/>
              <p:nvPr/>
            </p:nvSpPr>
            <p:spPr>
              <a:xfrm>
                <a:off x="1904999" y="281279"/>
                <a:ext cx="398319" cy="609600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100;p1">
                <a:extLst>
                  <a:ext uri="{FF2B5EF4-FFF2-40B4-BE49-F238E27FC236}">
                    <a16:creationId xmlns:a16="http://schemas.microsoft.com/office/drawing/2014/main" id="{DB89EEE6-DE55-474C-8AF4-3D05EFBCA499}"/>
                  </a:ext>
                </a:extLst>
              </p:cNvPr>
              <p:cNvSpPr txBox="1"/>
              <p:nvPr/>
            </p:nvSpPr>
            <p:spPr>
              <a:xfrm>
                <a:off x="391462" y="309954"/>
                <a:ext cx="1927817" cy="4030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84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when run</a:t>
                </a:r>
                <a:endParaRPr/>
              </a:p>
            </p:txBody>
          </p:sp>
          <p:sp>
            <p:nvSpPr>
              <p:cNvPr id="54" name="Google Shape;101;p1">
                <a:extLst>
                  <a:ext uri="{FF2B5EF4-FFF2-40B4-BE49-F238E27FC236}">
                    <a16:creationId xmlns:a16="http://schemas.microsoft.com/office/drawing/2014/main" id="{AABF9BFD-F43D-4CCD-8EE1-F549B6165362}"/>
                  </a:ext>
                </a:extLst>
              </p:cNvPr>
              <p:cNvSpPr/>
              <p:nvPr/>
            </p:nvSpPr>
            <p:spPr>
              <a:xfrm>
                <a:off x="685800" y="819145"/>
                <a:ext cx="228600" cy="210169"/>
              </a:xfrm>
              <a:prstGeom prst="pentagon">
                <a:avLst>
                  <a:gd name="hf" fmla="val 105146"/>
                  <a:gd name="vf" fmla="val 110557"/>
                </a:avLst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0" name="Google Shape;102;p1">
              <a:extLst>
                <a:ext uri="{FF2B5EF4-FFF2-40B4-BE49-F238E27FC236}">
                  <a16:creationId xmlns:a16="http://schemas.microsoft.com/office/drawing/2014/main" id="{34655413-61F7-4DEE-935B-9BFF64E6FB07}"/>
                </a:ext>
              </a:extLst>
            </p:cNvPr>
            <p:cNvSpPr/>
            <p:nvPr/>
          </p:nvSpPr>
          <p:spPr>
            <a:xfrm rot="5400000">
              <a:off x="3231329" y="1400402"/>
              <a:ext cx="515783" cy="35022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55" name="Google Shape;103;p1">
            <a:extLst>
              <a:ext uri="{FF2B5EF4-FFF2-40B4-BE49-F238E27FC236}">
                <a16:creationId xmlns:a16="http://schemas.microsoft.com/office/drawing/2014/main" id="{8451F3FE-7DA7-4A6D-96F5-3C5A77129B0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2873" y="1149708"/>
            <a:ext cx="2975504" cy="1323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104;p1">
            <a:extLst>
              <a:ext uri="{FF2B5EF4-FFF2-40B4-BE49-F238E27FC236}">
                <a16:creationId xmlns:a16="http://schemas.microsoft.com/office/drawing/2014/main" id="{C72360C3-C3CA-4023-8184-772120F9745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1592" y="5053550"/>
            <a:ext cx="3060559" cy="162858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105;p1">
            <a:extLst>
              <a:ext uri="{FF2B5EF4-FFF2-40B4-BE49-F238E27FC236}">
                <a16:creationId xmlns:a16="http://schemas.microsoft.com/office/drawing/2014/main" id="{419A9B9F-775E-4522-A492-5B2564C93472}"/>
              </a:ext>
            </a:extLst>
          </p:cNvPr>
          <p:cNvCxnSpPr/>
          <p:nvPr/>
        </p:nvCxnSpPr>
        <p:spPr>
          <a:xfrm>
            <a:off x="373306" y="499593"/>
            <a:ext cx="0" cy="875562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58" name="Google Shape;106;p1">
            <a:extLst>
              <a:ext uri="{FF2B5EF4-FFF2-40B4-BE49-F238E27FC236}">
                <a16:creationId xmlns:a16="http://schemas.microsoft.com/office/drawing/2014/main" id="{08BD1397-AC9E-430E-9594-2D66395CC855}"/>
              </a:ext>
            </a:extLst>
          </p:cNvPr>
          <p:cNvCxnSpPr/>
          <p:nvPr/>
        </p:nvCxnSpPr>
        <p:spPr>
          <a:xfrm>
            <a:off x="3136310" y="540603"/>
            <a:ext cx="0" cy="24454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59" name="Google Shape;107;p1">
            <a:extLst>
              <a:ext uri="{FF2B5EF4-FFF2-40B4-BE49-F238E27FC236}">
                <a16:creationId xmlns:a16="http://schemas.microsoft.com/office/drawing/2014/main" id="{E458FE7F-3AC5-416B-894A-C4233304383D}"/>
              </a:ext>
            </a:extLst>
          </p:cNvPr>
          <p:cNvCxnSpPr/>
          <p:nvPr/>
        </p:nvCxnSpPr>
        <p:spPr>
          <a:xfrm>
            <a:off x="3314134" y="536988"/>
            <a:ext cx="0" cy="1041296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0" name="Google Shape;108;p1">
            <a:extLst>
              <a:ext uri="{FF2B5EF4-FFF2-40B4-BE49-F238E27FC236}">
                <a16:creationId xmlns:a16="http://schemas.microsoft.com/office/drawing/2014/main" id="{9B474637-0776-4D5F-BB16-7F71D882A9D8}"/>
              </a:ext>
            </a:extLst>
          </p:cNvPr>
          <p:cNvSpPr/>
          <p:nvPr/>
        </p:nvSpPr>
        <p:spPr>
          <a:xfrm>
            <a:off x="305773" y="509845"/>
            <a:ext cx="264986" cy="216905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1" name="Google Shape;109;p1">
            <a:extLst>
              <a:ext uri="{FF2B5EF4-FFF2-40B4-BE49-F238E27FC236}">
                <a16:creationId xmlns:a16="http://schemas.microsoft.com/office/drawing/2014/main" id="{11ED323C-FBB6-4ABE-954A-202EE728336A}"/>
              </a:ext>
            </a:extLst>
          </p:cNvPr>
          <p:cNvCxnSpPr/>
          <p:nvPr/>
        </p:nvCxnSpPr>
        <p:spPr>
          <a:xfrm>
            <a:off x="320965" y="537545"/>
            <a:ext cx="2542868" cy="0"/>
          </a:xfrm>
          <a:prstGeom prst="straightConnector1">
            <a:avLst/>
          </a:prstGeom>
          <a:noFill/>
          <a:ln w="762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2" name="Google Shape;110;p1">
            <a:extLst>
              <a:ext uri="{FF2B5EF4-FFF2-40B4-BE49-F238E27FC236}">
                <a16:creationId xmlns:a16="http://schemas.microsoft.com/office/drawing/2014/main" id="{339004D8-D4A8-46E9-BFAB-C8255B0E9FA4}"/>
              </a:ext>
            </a:extLst>
          </p:cNvPr>
          <p:cNvSpPr/>
          <p:nvPr/>
        </p:nvSpPr>
        <p:spPr>
          <a:xfrm>
            <a:off x="3136310" y="496483"/>
            <a:ext cx="54161" cy="124489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111;p1">
            <a:extLst>
              <a:ext uri="{FF2B5EF4-FFF2-40B4-BE49-F238E27FC236}">
                <a16:creationId xmlns:a16="http://schemas.microsoft.com/office/drawing/2014/main" id="{39183C1B-D5BD-4CF8-88A0-93B5CFC5E93A}"/>
              </a:ext>
            </a:extLst>
          </p:cNvPr>
          <p:cNvSpPr/>
          <p:nvPr/>
        </p:nvSpPr>
        <p:spPr>
          <a:xfrm>
            <a:off x="3302196" y="243475"/>
            <a:ext cx="97536" cy="35114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112;p1">
            <a:extLst>
              <a:ext uri="{FF2B5EF4-FFF2-40B4-BE49-F238E27FC236}">
                <a16:creationId xmlns:a16="http://schemas.microsoft.com/office/drawing/2014/main" id="{BD535346-E50B-4088-AAED-1D918DAC2DCF}"/>
              </a:ext>
            </a:extLst>
          </p:cNvPr>
          <p:cNvSpPr txBox="1"/>
          <p:nvPr/>
        </p:nvSpPr>
        <p:spPr>
          <a:xfrm>
            <a:off x="283586" y="80915"/>
            <a:ext cx="2451095" cy="3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</a:t>
            </a:r>
            <a:endParaRPr/>
          </a:p>
        </p:txBody>
      </p:sp>
      <p:grpSp>
        <p:nvGrpSpPr>
          <p:cNvPr id="67" name="Google Shape;117;p1">
            <a:extLst>
              <a:ext uri="{FF2B5EF4-FFF2-40B4-BE49-F238E27FC236}">
                <a16:creationId xmlns:a16="http://schemas.microsoft.com/office/drawing/2014/main" id="{01BAB6EA-E087-4571-A282-5D3985D089AA}"/>
              </a:ext>
            </a:extLst>
          </p:cNvPr>
          <p:cNvGrpSpPr/>
          <p:nvPr/>
        </p:nvGrpSpPr>
        <p:grpSpPr>
          <a:xfrm>
            <a:off x="2008784" y="2055718"/>
            <a:ext cx="438671" cy="184549"/>
            <a:chOff x="1816902" y="2003777"/>
            <a:chExt cx="411254" cy="144171"/>
          </a:xfrm>
        </p:grpSpPr>
        <p:sp>
          <p:nvSpPr>
            <p:cNvPr id="68" name="Google Shape;118;p1">
              <a:extLst>
                <a:ext uri="{FF2B5EF4-FFF2-40B4-BE49-F238E27FC236}">
                  <a16:creationId xmlns:a16="http://schemas.microsoft.com/office/drawing/2014/main" id="{31E27723-38EB-47FB-9497-E9835ED1CC59}"/>
                </a:ext>
              </a:extLst>
            </p:cNvPr>
            <p:cNvSpPr/>
            <p:nvPr/>
          </p:nvSpPr>
          <p:spPr>
            <a:xfrm>
              <a:off x="2038587" y="2003777"/>
              <a:ext cx="189569" cy="130321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119;p1">
              <a:extLst>
                <a:ext uri="{FF2B5EF4-FFF2-40B4-BE49-F238E27FC236}">
                  <a16:creationId xmlns:a16="http://schemas.microsoft.com/office/drawing/2014/main" id="{02667F7B-ECA6-4EFD-86F2-C860C85FDAF4}"/>
                </a:ext>
              </a:extLst>
            </p:cNvPr>
            <p:cNvSpPr/>
            <p:nvPr/>
          </p:nvSpPr>
          <p:spPr>
            <a:xfrm>
              <a:off x="1816902" y="2017627"/>
              <a:ext cx="189569" cy="130321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0" name="Google Shape;120;p1">
            <a:extLst>
              <a:ext uri="{FF2B5EF4-FFF2-40B4-BE49-F238E27FC236}">
                <a16:creationId xmlns:a16="http://schemas.microsoft.com/office/drawing/2014/main" id="{B72349D3-DFB6-4E60-BA92-E4405AD593A3}"/>
              </a:ext>
            </a:extLst>
          </p:cNvPr>
          <p:cNvSpPr txBox="1"/>
          <p:nvPr/>
        </p:nvSpPr>
        <p:spPr>
          <a:xfrm>
            <a:off x="181593" y="2279482"/>
            <a:ext cx="1202361" cy="402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875" tIns="52925" rIns="105875" bIns="529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</a:t>
            </a:r>
            <a:endParaRPr/>
          </a:p>
        </p:txBody>
      </p:sp>
      <p:pic>
        <p:nvPicPr>
          <p:cNvPr id="71" name="Google Shape;121;p1">
            <a:extLst>
              <a:ext uri="{FF2B5EF4-FFF2-40B4-BE49-F238E27FC236}">
                <a16:creationId xmlns:a16="http://schemas.microsoft.com/office/drawing/2014/main" id="{A3C4B109-8A55-439B-8638-88C2268DC2B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6390" y="2047089"/>
            <a:ext cx="2975504" cy="1254693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123;p1">
            <a:extLst>
              <a:ext uri="{FF2B5EF4-FFF2-40B4-BE49-F238E27FC236}">
                <a16:creationId xmlns:a16="http://schemas.microsoft.com/office/drawing/2014/main" id="{4669331E-184B-45A2-9928-751499AB46E6}"/>
              </a:ext>
            </a:extLst>
          </p:cNvPr>
          <p:cNvSpPr/>
          <p:nvPr/>
        </p:nvSpPr>
        <p:spPr>
          <a:xfrm>
            <a:off x="3254278" y="496483"/>
            <a:ext cx="141537" cy="113827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124;p1">
            <a:extLst>
              <a:ext uri="{FF2B5EF4-FFF2-40B4-BE49-F238E27FC236}">
                <a16:creationId xmlns:a16="http://schemas.microsoft.com/office/drawing/2014/main" id="{EDEBC198-C9D6-46A6-81D1-9F9A8ABDB911}"/>
              </a:ext>
            </a:extLst>
          </p:cNvPr>
          <p:cNvSpPr/>
          <p:nvPr/>
        </p:nvSpPr>
        <p:spPr>
          <a:xfrm rot="5400000">
            <a:off x="2609129" y="683234"/>
            <a:ext cx="392597" cy="292266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128;p1">
            <a:extLst>
              <a:ext uri="{FF2B5EF4-FFF2-40B4-BE49-F238E27FC236}">
                <a16:creationId xmlns:a16="http://schemas.microsoft.com/office/drawing/2014/main" id="{9C2E3E9E-884D-4219-8BC8-AA7E814BDDF3}"/>
              </a:ext>
            </a:extLst>
          </p:cNvPr>
          <p:cNvSpPr txBox="1"/>
          <p:nvPr/>
        </p:nvSpPr>
        <p:spPr>
          <a:xfrm>
            <a:off x="289143" y="2361359"/>
            <a:ext cx="288045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Around the ring draw four rectangles.</a:t>
            </a:r>
            <a:endParaRPr dirty="0"/>
          </a:p>
        </p:txBody>
      </p:sp>
      <p:sp>
        <p:nvSpPr>
          <p:cNvPr id="76" name="Google Shape;129;p1">
            <a:extLst>
              <a:ext uri="{FF2B5EF4-FFF2-40B4-BE49-F238E27FC236}">
                <a16:creationId xmlns:a16="http://schemas.microsoft.com/office/drawing/2014/main" id="{F4621A22-EA3F-4111-BECB-C510D05895C4}"/>
              </a:ext>
            </a:extLst>
          </p:cNvPr>
          <p:cNvSpPr txBox="1"/>
          <p:nvPr/>
        </p:nvSpPr>
        <p:spPr>
          <a:xfrm>
            <a:off x="310357" y="3301918"/>
            <a:ext cx="3003777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Place drawing of four diamonds around the ring.</a:t>
            </a:r>
            <a:endParaRPr dirty="0"/>
          </a:p>
        </p:txBody>
      </p:sp>
      <p:sp>
        <p:nvSpPr>
          <p:cNvPr id="77" name="Google Shape;130;p1">
            <a:extLst>
              <a:ext uri="{FF2B5EF4-FFF2-40B4-BE49-F238E27FC236}">
                <a16:creationId xmlns:a16="http://schemas.microsoft.com/office/drawing/2014/main" id="{0D7715E3-7C31-4A8D-8444-A873CB438FD9}"/>
              </a:ext>
            </a:extLst>
          </p:cNvPr>
          <p:cNvSpPr txBox="1"/>
          <p:nvPr/>
        </p:nvSpPr>
        <p:spPr>
          <a:xfrm>
            <a:off x="280664" y="4366348"/>
            <a:ext cx="279943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four groups of four squares around the ring.</a:t>
            </a:r>
            <a:endParaRPr dirty="0"/>
          </a:p>
        </p:txBody>
      </p:sp>
      <p:sp>
        <p:nvSpPr>
          <p:cNvPr id="78" name="Google Shape;131;p1">
            <a:extLst>
              <a:ext uri="{FF2B5EF4-FFF2-40B4-BE49-F238E27FC236}">
                <a16:creationId xmlns:a16="http://schemas.microsoft.com/office/drawing/2014/main" id="{2BAA4F28-4D53-49B7-8895-13B38199E48C}"/>
              </a:ext>
            </a:extLst>
          </p:cNvPr>
          <p:cNvSpPr txBox="1"/>
          <p:nvPr/>
        </p:nvSpPr>
        <p:spPr>
          <a:xfrm>
            <a:off x="256711" y="5346337"/>
            <a:ext cx="2847343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Draw a parallelogram so it touches each of the four squares in each group.</a:t>
            </a:r>
            <a:endParaRPr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8408D0E-7977-4ABE-9119-E233A4398316}"/>
              </a:ext>
            </a:extLst>
          </p:cNvPr>
          <p:cNvSpPr txBox="1"/>
          <p:nvPr/>
        </p:nvSpPr>
        <p:spPr>
          <a:xfrm>
            <a:off x="3282278" y="261442"/>
            <a:ext cx="6890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Elephant" panose="02020904090505020303" pitchFamily="18" charset="0"/>
              </a:rPr>
              <a:t>How to Make a Quadrilateral Wreath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11F90AF-596B-4940-925A-06CC70A7717F}"/>
              </a:ext>
            </a:extLst>
          </p:cNvPr>
          <p:cNvSpPr txBox="1"/>
          <p:nvPr/>
        </p:nvSpPr>
        <p:spPr>
          <a:xfrm>
            <a:off x="7803043" y="7004957"/>
            <a:ext cx="205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/>
              <a:t>JDaniel4sMom.com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CA63800-CB3D-4F2A-833C-B3EFB1575403}"/>
              </a:ext>
            </a:extLst>
          </p:cNvPr>
          <p:cNvCxnSpPr/>
          <p:nvPr/>
        </p:nvCxnSpPr>
        <p:spPr>
          <a:xfrm>
            <a:off x="4163786" y="6596741"/>
            <a:ext cx="481692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BC74739-66CB-4767-9A51-1488123D67E6}"/>
              </a:ext>
            </a:extLst>
          </p:cNvPr>
          <p:cNvSpPr/>
          <p:nvPr/>
        </p:nvSpPr>
        <p:spPr>
          <a:xfrm>
            <a:off x="3395815" y="1557147"/>
            <a:ext cx="6480991" cy="53817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ircle: Hollow 2">
            <a:extLst>
              <a:ext uri="{FF2B5EF4-FFF2-40B4-BE49-F238E27FC236}">
                <a16:creationId xmlns:a16="http://schemas.microsoft.com/office/drawing/2014/main" id="{A3A4FBBD-8911-4379-A1D7-9206F69D7BD7}"/>
              </a:ext>
            </a:extLst>
          </p:cNvPr>
          <p:cNvSpPr/>
          <p:nvPr/>
        </p:nvSpPr>
        <p:spPr>
          <a:xfrm>
            <a:off x="4311585" y="2217972"/>
            <a:ext cx="4563576" cy="4267672"/>
          </a:xfrm>
          <a:prstGeom prst="donu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B0288-3C8B-4475-BAA0-FD7DE7C499EE}"/>
              </a:ext>
            </a:extLst>
          </p:cNvPr>
          <p:cNvSpPr txBox="1"/>
          <p:nvPr/>
        </p:nvSpPr>
        <p:spPr>
          <a:xfrm>
            <a:off x="3455672" y="873706"/>
            <a:ext cx="639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Follow the algorithm to draw the wreath you will create later with construction, a paper plate and glue.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CAE3F6C-8428-42A7-9342-F09CEADF4CBB}"/>
              </a:ext>
            </a:extLst>
          </p:cNvPr>
          <p:cNvSpPr txBox="1"/>
          <p:nvPr/>
        </p:nvSpPr>
        <p:spPr>
          <a:xfrm>
            <a:off x="3472036" y="1590151"/>
            <a:ext cx="186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Drawing Box</a:t>
            </a:r>
          </a:p>
        </p:txBody>
      </p:sp>
      <p:sp>
        <p:nvSpPr>
          <p:cNvPr id="83" name="Google Shape;128;p1">
            <a:extLst>
              <a:ext uri="{FF2B5EF4-FFF2-40B4-BE49-F238E27FC236}">
                <a16:creationId xmlns:a16="http://schemas.microsoft.com/office/drawing/2014/main" id="{C938CCA4-D5F0-438A-8973-09272034770D}"/>
              </a:ext>
            </a:extLst>
          </p:cNvPr>
          <p:cNvSpPr txBox="1"/>
          <p:nvPr/>
        </p:nvSpPr>
        <p:spPr>
          <a:xfrm>
            <a:off x="294582" y="1419743"/>
            <a:ext cx="298769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a twelve trapezoids around the 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inside of the ring.</a:t>
            </a:r>
            <a:endParaRPr dirty="0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82F1E340-50B7-4392-AE86-357B4DF42E29}"/>
              </a:ext>
            </a:extLst>
          </p:cNvPr>
          <p:cNvSpPr/>
          <p:nvPr/>
        </p:nvSpPr>
        <p:spPr>
          <a:xfrm rot="20267389">
            <a:off x="5584376" y="2312384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rapezoid 64">
            <a:extLst>
              <a:ext uri="{FF2B5EF4-FFF2-40B4-BE49-F238E27FC236}">
                <a16:creationId xmlns:a16="http://schemas.microsoft.com/office/drawing/2014/main" id="{57F3A511-BCB6-4CA3-A0B4-EECEF9539517}"/>
              </a:ext>
            </a:extLst>
          </p:cNvPr>
          <p:cNvSpPr/>
          <p:nvPr/>
        </p:nvSpPr>
        <p:spPr>
          <a:xfrm rot="11425322">
            <a:off x="6454612" y="2331906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rapezoid 65">
            <a:extLst>
              <a:ext uri="{FF2B5EF4-FFF2-40B4-BE49-F238E27FC236}">
                <a16:creationId xmlns:a16="http://schemas.microsoft.com/office/drawing/2014/main" id="{D4C7EFA7-EFD0-426B-B9F6-4FA4AE8DEEB3}"/>
              </a:ext>
            </a:extLst>
          </p:cNvPr>
          <p:cNvSpPr/>
          <p:nvPr/>
        </p:nvSpPr>
        <p:spPr>
          <a:xfrm rot="2438398">
            <a:off x="7267267" y="2751595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rapezoid 73">
            <a:extLst>
              <a:ext uri="{FF2B5EF4-FFF2-40B4-BE49-F238E27FC236}">
                <a16:creationId xmlns:a16="http://schemas.microsoft.com/office/drawing/2014/main" id="{C530D906-451B-4665-BA13-002B39A98E43}"/>
              </a:ext>
            </a:extLst>
          </p:cNvPr>
          <p:cNvSpPr/>
          <p:nvPr/>
        </p:nvSpPr>
        <p:spPr>
          <a:xfrm rot="15032009">
            <a:off x="7677695" y="3445840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08C985E-167C-44C8-B566-9EC4D90A18E6}"/>
              </a:ext>
            </a:extLst>
          </p:cNvPr>
          <p:cNvGrpSpPr/>
          <p:nvPr/>
        </p:nvGrpSpPr>
        <p:grpSpPr>
          <a:xfrm rot="7648857">
            <a:off x="5503538" y="4113567"/>
            <a:ext cx="3354073" cy="2328886"/>
            <a:chOff x="6226560" y="4256426"/>
            <a:chExt cx="3354073" cy="2328886"/>
          </a:xfrm>
        </p:grpSpPr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E607C6D5-5993-4646-B437-01C605031DF6}"/>
                </a:ext>
              </a:extLst>
            </p:cNvPr>
            <p:cNvSpPr/>
            <p:nvPr/>
          </p:nvSpPr>
          <p:spPr>
            <a:xfrm rot="20267389">
              <a:off x="6226560" y="4357423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7A82ABC4-D6F4-4CCC-9C65-DE2C217969B0}"/>
                </a:ext>
              </a:extLst>
            </p:cNvPr>
            <p:cNvSpPr/>
            <p:nvPr/>
          </p:nvSpPr>
          <p:spPr>
            <a:xfrm rot="10800000">
              <a:off x="7099646" y="4256426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>
              <a:extLst>
                <a:ext uri="{FF2B5EF4-FFF2-40B4-BE49-F238E27FC236}">
                  <a16:creationId xmlns:a16="http://schemas.microsoft.com/office/drawing/2014/main" id="{6787DD59-260B-4A99-B683-D147E12C043F}"/>
                </a:ext>
              </a:extLst>
            </p:cNvPr>
            <p:cNvSpPr/>
            <p:nvPr/>
          </p:nvSpPr>
          <p:spPr>
            <a:xfrm rot="2017972">
              <a:off x="7846646" y="4596039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>
              <a:extLst>
                <a:ext uri="{FF2B5EF4-FFF2-40B4-BE49-F238E27FC236}">
                  <a16:creationId xmlns:a16="http://schemas.microsoft.com/office/drawing/2014/main" id="{10F7477C-51C4-408D-834F-C9EABB367924}"/>
                </a:ext>
              </a:extLst>
            </p:cNvPr>
            <p:cNvSpPr/>
            <p:nvPr/>
          </p:nvSpPr>
          <p:spPr>
            <a:xfrm rot="15032009">
              <a:off x="8474108" y="5478786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1CFAC70-1F7F-4EB7-B345-2239AA5D6D6C}"/>
              </a:ext>
            </a:extLst>
          </p:cNvPr>
          <p:cNvGrpSpPr/>
          <p:nvPr/>
        </p:nvGrpSpPr>
        <p:grpSpPr>
          <a:xfrm rot="15130001">
            <a:off x="3697790" y="3402515"/>
            <a:ext cx="3420985" cy="2092181"/>
            <a:chOff x="6250354" y="4423579"/>
            <a:chExt cx="3420985" cy="2092181"/>
          </a:xfrm>
        </p:grpSpPr>
        <p:sp>
          <p:nvSpPr>
            <p:cNvPr id="89" name="Trapezoid 88">
              <a:extLst>
                <a:ext uri="{FF2B5EF4-FFF2-40B4-BE49-F238E27FC236}">
                  <a16:creationId xmlns:a16="http://schemas.microsoft.com/office/drawing/2014/main" id="{E406E40A-850B-453B-A4D7-A1CF2193A591}"/>
                </a:ext>
              </a:extLst>
            </p:cNvPr>
            <p:cNvSpPr/>
            <p:nvPr/>
          </p:nvSpPr>
          <p:spPr>
            <a:xfrm rot="20267389">
              <a:off x="6250354" y="4656684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>
              <a:extLst>
                <a:ext uri="{FF2B5EF4-FFF2-40B4-BE49-F238E27FC236}">
                  <a16:creationId xmlns:a16="http://schemas.microsoft.com/office/drawing/2014/main" id="{6BCB0E02-52F9-460C-B1B4-7B5D01E4F133}"/>
                </a:ext>
              </a:extLst>
            </p:cNvPr>
            <p:cNvSpPr/>
            <p:nvPr/>
          </p:nvSpPr>
          <p:spPr>
            <a:xfrm rot="10800000">
              <a:off x="7208256" y="4423579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0">
              <a:extLst>
                <a:ext uri="{FF2B5EF4-FFF2-40B4-BE49-F238E27FC236}">
                  <a16:creationId xmlns:a16="http://schemas.microsoft.com/office/drawing/2014/main" id="{5502136F-F060-44CB-AC0A-75B6C978C373}"/>
                </a:ext>
              </a:extLst>
            </p:cNvPr>
            <p:cNvSpPr/>
            <p:nvPr/>
          </p:nvSpPr>
          <p:spPr>
            <a:xfrm rot="1879459">
              <a:off x="8023754" y="4666002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795B5B92-0147-4394-A2E4-D56C41398B6A}"/>
                </a:ext>
              </a:extLst>
            </p:cNvPr>
            <p:cNvSpPr/>
            <p:nvPr/>
          </p:nvSpPr>
          <p:spPr>
            <a:xfrm rot="15032009">
              <a:off x="8564814" y="5409234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21005AB1-B1A2-4FEA-BBC6-662DB044A3E0}"/>
              </a:ext>
            </a:extLst>
          </p:cNvPr>
          <p:cNvSpPr/>
          <p:nvPr/>
        </p:nvSpPr>
        <p:spPr>
          <a:xfrm rot="20499987">
            <a:off x="6471900" y="2146046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E373E4F-5208-45E1-8D6A-3D97E50BFE5B}"/>
              </a:ext>
            </a:extLst>
          </p:cNvPr>
          <p:cNvSpPr/>
          <p:nvPr/>
        </p:nvSpPr>
        <p:spPr>
          <a:xfrm rot="20122158">
            <a:off x="6203191" y="5386250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A95F845-EB54-4223-AD80-FCFA9BD74D22}"/>
              </a:ext>
            </a:extLst>
          </p:cNvPr>
          <p:cNvSpPr/>
          <p:nvPr/>
        </p:nvSpPr>
        <p:spPr>
          <a:xfrm rot="17196198">
            <a:off x="4650834" y="3497124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1778C04-4B74-4EC4-9087-2BE4801BC039}"/>
              </a:ext>
            </a:extLst>
          </p:cNvPr>
          <p:cNvSpPr/>
          <p:nvPr/>
        </p:nvSpPr>
        <p:spPr>
          <a:xfrm rot="5996419">
            <a:off x="8146535" y="3888410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B779B4C6-B556-4384-BB3A-69172C9230D7}"/>
              </a:ext>
            </a:extLst>
          </p:cNvPr>
          <p:cNvSpPr/>
          <p:nvPr/>
        </p:nvSpPr>
        <p:spPr>
          <a:xfrm rot="18872047">
            <a:off x="4982695" y="2665060"/>
            <a:ext cx="793021" cy="1102397"/>
          </a:xfrm>
          <a:prstGeom prst="diamon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>
            <a:extLst>
              <a:ext uri="{FF2B5EF4-FFF2-40B4-BE49-F238E27FC236}">
                <a16:creationId xmlns:a16="http://schemas.microsoft.com/office/drawing/2014/main" id="{A7AF54EC-9D17-4757-8DD2-22E785EDAD35}"/>
              </a:ext>
            </a:extLst>
          </p:cNvPr>
          <p:cNvSpPr/>
          <p:nvPr/>
        </p:nvSpPr>
        <p:spPr>
          <a:xfrm rot="19272785">
            <a:off x="7307071" y="5113676"/>
            <a:ext cx="793021" cy="1102397"/>
          </a:xfrm>
          <a:prstGeom prst="diamon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>
            <a:extLst>
              <a:ext uri="{FF2B5EF4-FFF2-40B4-BE49-F238E27FC236}">
                <a16:creationId xmlns:a16="http://schemas.microsoft.com/office/drawing/2014/main" id="{21856574-F530-4BE0-9EA0-59E3C5512821}"/>
              </a:ext>
            </a:extLst>
          </p:cNvPr>
          <p:cNvSpPr/>
          <p:nvPr/>
        </p:nvSpPr>
        <p:spPr>
          <a:xfrm rot="3422951">
            <a:off x="7703579" y="2893666"/>
            <a:ext cx="793021" cy="1102397"/>
          </a:xfrm>
          <a:prstGeom prst="diamon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Diamond 97">
            <a:extLst>
              <a:ext uri="{FF2B5EF4-FFF2-40B4-BE49-F238E27FC236}">
                <a16:creationId xmlns:a16="http://schemas.microsoft.com/office/drawing/2014/main" id="{BFE2330B-40D8-4AC6-B47F-BB8170D36CD7}"/>
              </a:ext>
            </a:extLst>
          </p:cNvPr>
          <p:cNvSpPr/>
          <p:nvPr/>
        </p:nvSpPr>
        <p:spPr>
          <a:xfrm rot="2574139">
            <a:off x="4853161" y="4917728"/>
            <a:ext cx="793021" cy="1102397"/>
          </a:xfrm>
          <a:prstGeom prst="diamon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2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90;p1">
            <a:extLst>
              <a:ext uri="{FF2B5EF4-FFF2-40B4-BE49-F238E27FC236}">
                <a16:creationId xmlns:a16="http://schemas.microsoft.com/office/drawing/2014/main" id="{4F0FAC16-9EFC-4120-BD24-1C6686FF1F9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4454" y="2834274"/>
            <a:ext cx="3001088" cy="1565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91;p1">
            <a:extLst>
              <a:ext uri="{FF2B5EF4-FFF2-40B4-BE49-F238E27FC236}">
                <a16:creationId xmlns:a16="http://schemas.microsoft.com/office/drawing/2014/main" id="{3DE6F9C3-B49F-4085-90CC-FBD902EBDE3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5175" y="4013418"/>
            <a:ext cx="3033201" cy="1423242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93;p1">
            <a:extLst>
              <a:ext uri="{FF2B5EF4-FFF2-40B4-BE49-F238E27FC236}">
                <a16:creationId xmlns:a16="http://schemas.microsoft.com/office/drawing/2014/main" id="{24B9CFD1-38E7-48E4-A98C-0A74D49CF2C5}"/>
              </a:ext>
            </a:extLst>
          </p:cNvPr>
          <p:cNvSpPr/>
          <p:nvPr/>
        </p:nvSpPr>
        <p:spPr>
          <a:xfrm>
            <a:off x="344152" y="562744"/>
            <a:ext cx="2969982" cy="899694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94;p1">
            <a:extLst>
              <a:ext uri="{FF2B5EF4-FFF2-40B4-BE49-F238E27FC236}">
                <a16:creationId xmlns:a16="http://schemas.microsoft.com/office/drawing/2014/main" id="{BAE31F7C-78F0-423E-BA6A-946A07708208}"/>
              </a:ext>
            </a:extLst>
          </p:cNvPr>
          <p:cNvSpPr/>
          <p:nvPr/>
        </p:nvSpPr>
        <p:spPr>
          <a:xfrm>
            <a:off x="299357" y="499593"/>
            <a:ext cx="3002839" cy="7717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95;p1">
            <a:extLst>
              <a:ext uri="{FF2B5EF4-FFF2-40B4-BE49-F238E27FC236}">
                <a16:creationId xmlns:a16="http://schemas.microsoft.com/office/drawing/2014/main" id="{58AF9D5B-D6FE-4D71-B25C-410B9237105C}"/>
              </a:ext>
            </a:extLst>
          </p:cNvPr>
          <p:cNvSpPr/>
          <p:nvPr/>
        </p:nvSpPr>
        <p:spPr>
          <a:xfrm rot="5400000">
            <a:off x="1329470" y="1006919"/>
            <a:ext cx="252082" cy="140092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05875" tIns="52925" rIns="105875" bIns="52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" name="Google Shape;96;p1">
            <a:extLst>
              <a:ext uri="{FF2B5EF4-FFF2-40B4-BE49-F238E27FC236}">
                <a16:creationId xmlns:a16="http://schemas.microsoft.com/office/drawing/2014/main" id="{ECDD5896-9481-496B-926D-A2453A69E3D9}"/>
              </a:ext>
            </a:extLst>
          </p:cNvPr>
          <p:cNvGrpSpPr/>
          <p:nvPr/>
        </p:nvGrpSpPr>
        <p:grpSpPr>
          <a:xfrm>
            <a:off x="306774" y="496483"/>
            <a:ext cx="4019518" cy="1268038"/>
            <a:chOff x="183434" y="987141"/>
            <a:chExt cx="3480900" cy="1110919"/>
          </a:xfrm>
        </p:grpSpPr>
        <p:grpSp>
          <p:nvGrpSpPr>
            <p:cNvPr id="49" name="Google Shape;97;p1">
              <a:extLst>
                <a:ext uri="{FF2B5EF4-FFF2-40B4-BE49-F238E27FC236}">
                  <a16:creationId xmlns:a16="http://schemas.microsoft.com/office/drawing/2014/main" id="{3A13E15D-A314-4CF5-9EE8-2308132F8E8D}"/>
                </a:ext>
              </a:extLst>
            </p:cNvPr>
            <p:cNvGrpSpPr/>
            <p:nvPr/>
          </p:nvGrpSpPr>
          <p:grpSpPr>
            <a:xfrm>
              <a:off x="183434" y="987141"/>
              <a:ext cx="2604372" cy="1110919"/>
              <a:chOff x="381000" y="281279"/>
              <a:chExt cx="1938279" cy="748035"/>
            </a:xfrm>
          </p:grpSpPr>
          <p:sp>
            <p:nvSpPr>
              <p:cNvPr id="51" name="Google Shape;98;p1">
                <a:extLst>
                  <a:ext uri="{FF2B5EF4-FFF2-40B4-BE49-F238E27FC236}">
                    <a16:creationId xmlns:a16="http://schemas.microsoft.com/office/drawing/2014/main" id="{88910F18-6E19-4477-A211-9901AC92EC4C}"/>
                  </a:ext>
                </a:extLst>
              </p:cNvPr>
              <p:cNvSpPr/>
              <p:nvPr/>
            </p:nvSpPr>
            <p:spPr>
              <a:xfrm>
                <a:off x="381000" y="297381"/>
                <a:ext cx="18288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99;p1">
                <a:extLst>
                  <a:ext uri="{FF2B5EF4-FFF2-40B4-BE49-F238E27FC236}">
                    <a16:creationId xmlns:a16="http://schemas.microsoft.com/office/drawing/2014/main" id="{1986FD53-5772-46C5-889B-4B592E499ABC}"/>
                  </a:ext>
                </a:extLst>
              </p:cNvPr>
              <p:cNvSpPr/>
              <p:nvPr/>
            </p:nvSpPr>
            <p:spPr>
              <a:xfrm>
                <a:off x="1904999" y="281279"/>
                <a:ext cx="398319" cy="609600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100;p1">
                <a:extLst>
                  <a:ext uri="{FF2B5EF4-FFF2-40B4-BE49-F238E27FC236}">
                    <a16:creationId xmlns:a16="http://schemas.microsoft.com/office/drawing/2014/main" id="{DB89EEE6-DE55-474C-8AF4-3D05EFBCA499}"/>
                  </a:ext>
                </a:extLst>
              </p:cNvPr>
              <p:cNvSpPr txBox="1"/>
              <p:nvPr/>
            </p:nvSpPr>
            <p:spPr>
              <a:xfrm>
                <a:off x="391462" y="309954"/>
                <a:ext cx="1927817" cy="4030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84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when run</a:t>
                </a:r>
                <a:endParaRPr/>
              </a:p>
            </p:txBody>
          </p:sp>
          <p:sp>
            <p:nvSpPr>
              <p:cNvPr id="54" name="Google Shape;101;p1">
                <a:extLst>
                  <a:ext uri="{FF2B5EF4-FFF2-40B4-BE49-F238E27FC236}">
                    <a16:creationId xmlns:a16="http://schemas.microsoft.com/office/drawing/2014/main" id="{AABF9BFD-F43D-4CCD-8EE1-F549B6165362}"/>
                  </a:ext>
                </a:extLst>
              </p:cNvPr>
              <p:cNvSpPr/>
              <p:nvPr/>
            </p:nvSpPr>
            <p:spPr>
              <a:xfrm>
                <a:off x="685800" y="819145"/>
                <a:ext cx="228600" cy="210169"/>
              </a:xfrm>
              <a:prstGeom prst="pentagon">
                <a:avLst>
                  <a:gd name="hf" fmla="val 105146"/>
                  <a:gd name="vf" fmla="val 110557"/>
                </a:avLst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0" name="Google Shape;102;p1">
              <a:extLst>
                <a:ext uri="{FF2B5EF4-FFF2-40B4-BE49-F238E27FC236}">
                  <a16:creationId xmlns:a16="http://schemas.microsoft.com/office/drawing/2014/main" id="{34655413-61F7-4DEE-935B-9BFF64E6FB07}"/>
                </a:ext>
              </a:extLst>
            </p:cNvPr>
            <p:cNvSpPr/>
            <p:nvPr/>
          </p:nvSpPr>
          <p:spPr>
            <a:xfrm rot="5400000">
              <a:off x="3231329" y="1400402"/>
              <a:ext cx="515783" cy="35022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55" name="Google Shape;103;p1">
            <a:extLst>
              <a:ext uri="{FF2B5EF4-FFF2-40B4-BE49-F238E27FC236}">
                <a16:creationId xmlns:a16="http://schemas.microsoft.com/office/drawing/2014/main" id="{8451F3FE-7DA7-4A6D-96F5-3C5A77129B0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2873" y="1149708"/>
            <a:ext cx="2975504" cy="1323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104;p1">
            <a:extLst>
              <a:ext uri="{FF2B5EF4-FFF2-40B4-BE49-F238E27FC236}">
                <a16:creationId xmlns:a16="http://schemas.microsoft.com/office/drawing/2014/main" id="{C72360C3-C3CA-4023-8184-772120F9745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1592" y="5053550"/>
            <a:ext cx="3060559" cy="162858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105;p1">
            <a:extLst>
              <a:ext uri="{FF2B5EF4-FFF2-40B4-BE49-F238E27FC236}">
                <a16:creationId xmlns:a16="http://schemas.microsoft.com/office/drawing/2014/main" id="{419A9B9F-775E-4522-A492-5B2564C93472}"/>
              </a:ext>
            </a:extLst>
          </p:cNvPr>
          <p:cNvCxnSpPr/>
          <p:nvPr/>
        </p:nvCxnSpPr>
        <p:spPr>
          <a:xfrm>
            <a:off x="373306" y="499593"/>
            <a:ext cx="0" cy="875562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58" name="Google Shape;106;p1">
            <a:extLst>
              <a:ext uri="{FF2B5EF4-FFF2-40B4-BE49-F238E27FC236}">
                <a16:creationId xmlns:a16="http://schemas.microsoft.com/office/drawing/2014/main" id="{08BD1397-AC9E-430E-9594-2D66395CC855}"/>
              </a:ext>
            </a:extLst>
          </p:cNvPr>
          <p:cNvCxnSpPr/>
          <p:nvPr/>
        </p:nvCxnSpPr>
        <p:spPr>
          <a:xfrm>
            <a:off x="3136310" y="540603"/>
            <a:ext cx="0" cy="24454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59" name="Google Shape;107;p1">
            <a:extLst>
              <a:ext uri="{FF2B5EF4-FFF2-40B4-BE49-F238E27FC236}">
                <a16:creationId xmlns:a16="http://schemas.microsoft.com/office/drawing/2014/main" id="{E458FE7F-3AC5-416B-894A-C4233304383D}"/>
              </a:ext>
            </a:extLst>
          </p:cNvPr>
          <p:cNvCxnSpPr/>
          <p:nvPr/>
        </p:nvCxnSpPr>
        <p:spPr>
          <a:xfrm>
            <a:off x="3314134" y="536988"/>
            <a:ext cx="0" cy="1041296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0" name="Google Shape;108;p1">
            <a:extLst>
              <a:ext uri="{FF2B5EF4-FFF2-40B4-BE49-F238E27FC236}">
                <a16:creationId xmlns:a16="http://schemas.microsoft.com/office/drawing/2014/main" id="{9B474637-0776-4D5F-BB16-7F71D882A9D8}"/>
              </a:ext>
            </a:extLst>
          </p:cNvPr>
          <p:cNvSpPr/>
          <p:nvPr/>
        </p:nvSpPr>
        <p:spPr>
          <a:xfrm>
            <a:off x="305773" y="509845"/>
            <a:ext cx="264986" cy="216905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1" name="Google Shape;109;p1">
            <a:extLst>
              <a:ext uri="{FF2B5EF4-FFF2-40B4-BE49-F238E27FC236}">
                <a16:creationId xmlns:a16="http://schemas.microsoft.com/office/drawing/2014/main" id="{11ED323C-FBB6-4ABE-954A-202EE728336A}"/>
              </a:ext>
            </a:extLst>
          </p:cNvPr>
          <p:cNvCxnSpPr/>
          <p:nvPr/>
        </p:nvCxnSpPr>
        <p:spPr>
          <a:xfrm>
            <a:off x="320965" y="537545"/>
            <a:ext cx="2542868" cy="0"/>
          </a:xfrm>
          <a:prstGeom prst="straightConnector1">
            <a:avLst/>
          </a:prstGeom>
          <a:noFill/>
          <a:ln w="762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2" name="Google Shape;110;p1">
            <a:extLst>
              <a:ext uri="{FF2B5EF4-FFF2-40B4-BE49-F238E27FC236}">
                <a16:creationId xmlns:a16="http://schemas.microsoft.com/office/drawing/2014/main" id="{339004D8-D4A8-46E9-BFAB-C8255B0E9FA4}"/>
              </a:ext>
            </a:extLst>
          </p:cNvPr>
          <p:cNvSpPr/>
          <p:nvPr/>
        </p:nvSpPr>
        <p:spPr>
          <a:xfrm>
            <a:off x="3136310" y="496483"/>
            <a:ext cx="54161" cy="124489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111;p1">
            <a:extLst>
              <a:ext uri="{FF2B5EF4-FFF2-40B4-BE49-F238E27FC236}">
                <a16:creationId xmlns:a16="http://schemas.microsoft.com/office/drawing/2014/main" id="{39183C1B-D5BD-4CF8-88A0-93B5CFC5E93A}"/>
              </a:ext>
            </a:extLst>
          </p:cNvPr>
          <p:cNvSpPr/>
          <p:nvPr/>
        </p:nvSpPr>
        <p:spPr>
          <a:xfrm>
            <a:off x="3302196" y="243475"/>
            <a:ext cx="97536" cy="35114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112;p1">
            <a:extLst>
              <a:ext uri="{FF2B5EF4-FFF2-40B4-BE49-F238E27FC236}">
                <a16:creationId xmlns:a16="http://schemas.microsoft.com/office/drawing/2014/main" id="{BD535346-E50B-4088-AAED-1D918DAC2DCF}"/>
              </a:ext>
            </a:extLst>
          </p:cNvPr>
          <p:cNvSpPr txBox="1"/>
          <p:nvPr/>
        </p:nvSpPr>
        <p:spPr>
          <a:xfrm>
            <a:off x="283586" y="80915"/>
            <a:ext cx="2451095" cy="3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</a:t>
            </a:r>
            <a:endParaRPr/>
          </a:p>
        </p:txBody>
      </p:sp>
      <p:grpSp>
        <p:nvGrpSpPr>
          <p:cNvPr id="67" name="Google Shape;117;p1">
            <a:extLst>
              <a:ext uri="{FF2B5EF4-FFF2-40B4-BE49-F238E27FC236}">
                <a16:creationId xmlns:a16="http://schemas.microsoft.com/office/drawing/2014/main" id="{01BAB6EA-E087-4571-A282-5D3985D089AA}"/>
              </a:ext>
            </a:extLst>
          </p:cNvPr>
          <p:cNvGrpSpPr/>
          <p:nvPr/>
        </p:nvGrpSpPr>
        <p:grpSpPr>
          <a:xfrm>
            <a:off x="2008784" y="2055718"/>
            <a:ext cx="438671" cy="184549"/>
            <a:chOff x="1816902" y="2003777"/>
            <a:chExt cx="411254" cy="144171"/>
          </a:xfrm>
        </p:grpSpPr>
        <p:sp>
          <p:nvSpPr>
            <p:cNvPr id="68" name="Google Shape;118;p1">
              <a:extLst>
                <a:ext uri="{FF2B5EF4-FFF2-40B4-BE49-F238E27FC236}">
                  <a16:creationId xmlns:a16="http://schemas.microsoft.com/office/drawing/2014/main" id="{31E27723-38EB-47FB-9497-E9835ED1CC59}"/>
                </a:ext>
              </a:extLst>
            </p:cNvPr>
            <p:cNvSpPr/>
            <p:nvPr/>
          </p:nvSpPr>
          <p:spPr>
            <a:xfrm>
              <a:off x="2038587" y="2003777"/>
              <a:ext cx="189569" cy="130321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119;p1">
              <a:extLst>
                <a:ext uri="{FF2B5EF4-FFF2-40B4-BE49-F238E27FC236}">
                  <a16:creationId xmlns:a16="http://schemas.microsoft.com/office/drawing/2014/main" id="{02667F7B-ECA6-4EFD-86F2-C860C85FDAF4}"/>
                </a:ext>
              </a:extLst>
            </p:cNvPr>
            <p:cNvSpPr/>
            <p:nvPr/>
          </p:nvSpPr>
          <p:spPr>
            <a:xfrm>
              <a:off x="1816902" y="2017627"/>
              <a:ext cx="189569" cy="130321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0" name="Google Shape;120;p1">
            <a:extLst>
              <a:ext uri="{FF2B5EF4-FFF2-40B4-BE49-F238E27FC236}">
                <a16:creationId xmlns:a16="http://schemas.microsoft.com/office/drawing/2014/main" id="{B72349D3-DFB6-4E60-BA92-E4405AD593A3}"/>
              </a:ext>
            </a:extLst>
          </p:cNvPr>
          <p:cNvSpPr txBox="1"/>
          <p:nvPr/>
        </p:nvSpPr>
        <p:spPr>
          <a:xfrm>
            <a:off x="181593" y="2279482"/>
            <a:ext cx="1202361" cy="402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875" tIns="52925" rIns="105875" bIns="529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</a:t>
            </a:r>
            <a:endParaRPr/>
          </a:p>
        </p:txBody>
      </p:sp>
      <p:pic>
        <p:nvPicPr>
          <p:cNvPr id="71" name="Google Shape;121;p1">
            <a:extLst>
              <a:ext uri="{FF2B5EF4-FFF2-40B4-BE49-F238E27FC236}">
                <a16:creationId xmlns:a16="http://schemas.microsoft.com/office/drawing/2014/main" id="{A3C4B109-8A55-439B-8638-88C2268DC2B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6390" y="2047089"/>
            <a:ext cx="2975504" cy="1254693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123;p1">
            <a:extLst>
              <a:ext uri="{FF2B5EF4-FFF2-40B4-BE49-F238E27FC236}">
                <a16:creationId xmlns:a16="http://schemas.microsoft.com/office/drawing/2014/main" id="{4669331E-184B-45A2-9928-751499AB46E6}"/>
              </a:ext>
            </a:extLst>
          </p:cNvPr>
          <p:cNvSpPr/>
          <p:nvPr/>
        </p:nvSpPr>
        <p:spPr>
          <a:xfrm>
            <a:off x="3254278" y="496483"/>
            <a:ext cx="141537" cy="113827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124;p1">
            <a:extLst>
              <a:ext uri="{FF2B5EF4-FFF2-40B4-BE49-F238E27FC236}">
                <a16:creationId xmlns:a16="http://schemas.microsoft.com/office/drawing/2014/main" id="{EDEBC198-C9D6-46A6-81D1-9F9A8ABDB911}"/>
              </a:ext>
            </a:extLst>
          </p:cNvPr>
          <p:cNvSpPr/>
          <p:nvPr/>
        </p:nvSpPr>
        <p:spPr>
          <a:xfrm rot="5400000">
            <a:off x="2609129" y="683234"/>
            <a:ext cx="392597" cy="292266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128;p1">
            <a:extLst>
              <a:ext uri="{FF2B5EF4-FFF2-40B4-BE49-F238E27FC236}">
                <a16:creationId xmlns:a16="http://schemas.microsoft.com/office/drawing/2014/main" id="{9C2E3E9E-884D-4219-8BC8-AA7E814BDDF3}"/>
              </a:ext>
            </a:extLst>
          </p:cNvPr>
          <p:cNvSpPr txBox="1"/>
          <p:nvPr/>
        </p:nvSpPr>
        <p:spPr>
          <a:xfrm>
            <a:off x="289143" y="2361359"/>
            <a:ext cx="288045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Around the ring draw four rectangles.</a:t>
            </a:r>
            <a:endParaRPr dirty="0"/>
          </a:p>
        </p:txBody>
      </p:sp>
      <p:sp>
        <p:nvSpPr>
          <p:cNvPr id="76" name="Google Shape;129;p1">
            <a:extLst>
              <a:ext uri="{FF2B5EF4-FFF2-40B4-BE49-F238E27FC236}">
                <a16:creationId xmlns:a16="http://schemas.microsoft.com/office/drawing/2014/main" id="{F4621A22-EA3F-4111-BECB-C510D05895C4}"/>
              </a:ext>
            </a:extLst>
          </p:cNvPr>
          <p:cNvSpPr txBox="1"/>
          <p:nvPr/>
        </p:nvSpPr>
        <p:spPr>
          <a:xfrm>
            <a:off x="310357" y="3301918"/>
            <a:ext cx="3003777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Place drawing of four diamonds around the ring.</a:t>
            </a:r>
            <a:endParaRPr dirty="0"/>
          </a:p>
        </p:txBody>
      </p:sp>
      <p:sp>
        <p:nvSpPr>
          <p:cNvPr id="77" name="Google Shape;130;p1">
            <a:extLst>
              <a:ext uri="{FF2B5EF4-FFF2-40B4-BE49-F238E27FC236}">
                <a16:creationId xmlns:a16="http://schemas.microsoft.com/office/drawing/2014/main" id="{0D7715E3-7C31-4A8D-8444-A873CB438FD9}"/>
              </a:ext>
            </a:extLst>
          </p:cNvPr>
          <p:cNvSpPr txBox="1"/>
          <p:nvPr/>
        </p:nvSpPr>
        <p:spPr>
          <a:xfrm>
            <a:off x="280664" y="4366348"/>
            <a:ext cx="279943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four groups of four squares around the ring.</a:t>
            </a:r>
            <a:endParaRPr dirty="0"/>
          </a:p>
        </p:txBody>
      </p:sp>
      <p:sp>
        <p:nvSpPr>
          <p:cNvPr id="78" name="Google Shape;131;p1">
            <a:extLst>
              <a:ext uri="{FF2B5EF4-FFF2-40B4-BE49-F238E27FC236}">
                <a16:creationId xmlns:a16="http://schemas.microsoft.com/office/drawing/2014/main" id="{2BAA4F28-4D53-49B7-8895-13B38199E48C}"/>
              </a:ext>
            </a:extLst>
          </p:cNvPr>
          <p:cNvSpPr txBox="1"/>
          <p:nvPr/>
        </p:nvSpPr>
        <p:spPr>
          <a:xfrm>
            <a:off x="256711" y="5346337"/>
            <a:ext cx="2847343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Draw a parallelogram so it touches each of the four squares in each group.</a:t>
            </a:r>
            <a:endParaRPr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8408D0E-7977-4ABE-9119-E233A4398316}"/>
              </a:ext>
            </a:extLst>
          </p:cNvPr>
          <p:cNvSpPr txBox="1"/>
          <p:nvPr/>
        </p:nvSpPr>
        <p:spPr>
          <a:xfrm>
            <a:off x="3282278" y="261442"/>
            <a:ext cx="6890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Elephant" panose="02020904090505020303" pitchFamily="18" charset="0"/>
              </a:rPr>
              <a:t>How to Make a Quadrilateral Wreath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11F90AF-596B-4940-925A-06CC70A7717F}"/>
              </a:ext>
            </a:extLst>
          </p:cNvPr>
          <p:cNvSpPr txBox="1"/>
          <p:nvPr/>
        </p:nvSpPr>
        <p:spPr>
          <a:xfrm>
            <a:off x="7803043" y="7004957"/>
            <a:ext cx="205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/>
              <a:t>JDaniel4sMom.com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CA63800-CB3D-4F2A-833C-B3EFB1575403}"/>
              </a:ext>
            </a:extLst>
          </p:cNvPr>
          <p:cNvCxnSpPr/>
          <p:nvPr/>
        </p:nvCxnSpPr>
        <p:spPr>
          <a:xfrm>
            <a:off x="4163786" y="6596741"/>
            <a:ext cx="481692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BC74739-66CB-4767-9A51-1488123D67E6}"/>
              </a:ext>
            </a:extLst>
          </p:cNvPr>
          <p:cNvSpPr/>
          <p:nvPr/>
        </p:nvSpPr>
        <p:spPr>
          <a:xfrm>
            <a:off x="3395815" y="1557147"/>
            <a:ext cx="6480991" cy="53817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ircle: Hollow 2">
            <a:extLst>
              <a:ext uri="{FF2B5EF4-FFF2-40B4-BE49-F238E27FC236}">
                <a16:creationId xmlns:a16="http://schemas.microsoft.com/office/drawing/2014/main" id="{A3A4FBBD-8911-4379-A1D7-9206F69D7BD7}"/>
              </a:ext>
            </a:extLst>
          </p:cNvPr>
          <p:cNvSpPr/>
          <p:nvPr/>
        </p:nvSpPr>
        <p:spPr>
          <a:xfrm>
            <a:off x="4311585" y="2217972"/>
            <a:ext cx="4563576" cy="4267672"/>
          </a:xfrm>
          <a:prstGeom prst="donu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B0288-3C8B-4475-BAA0-FD7DE7C499EE}"/>
              </a:ext>
            </a:extLst>
          </p:cNvPr>
          <p:cNvSpPr txBox="1"/>
          <p:nvPr/>
        </p:nvSpPr>
        <p:spPr>
          <a:xfrm>
            <a:off x="3455672" y="873706"/>
            <a:ext cx="639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Follow the algorithm to draw the wreath you will create later with construction, a paper plate and glue.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CAE3F6C-8428-42A7-9342-F09CEADF4CBB}"/>
              </a:ext>
            </a:extLst>
          </p:cNvPr>
          <p:cNvSpPr txBox="1"/>
          <p:nvPr/>
        </p:nvSpPr>
        <p:spPr>
          <a:xfrm>
            <a:off x="3472036" y="1590151"/>
            <a:ext cx="186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Drawing Box</a:t>
            </a:r>
          </a:p>
        </p:txBody>
      </p:sp>
      <p:sp>
        <p:nvSpPr>
          <p:cNvPr id="83" name="Google Shape;128;p1">
            <a:extLst>
              <a:ext uri="{FF2B5EF4-FFF2-40B4-BE49-F238E27FC236}">
                <a16:creationId xmlns:a16="http://schemas.microsoft.com/office/drawing/2014/main" id="{C938CCA4-D5F0-438A-8973-09272034770D}"/>
              </a:ext>
            </a:extLst>
          </p:cNvPr>
          <p:cNvSpPr txBox="1"/>
          <p:nvPr/>
        </p:nvSpPr>
        <p:spPr>
          <a:xfrm>
            <a:off x="294582" y="1419743"/>
            <a:ext cx="298769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a twelve trapezoids around the 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inside of the ring.</a:t>
            </a:r>
            <a:endParaRPr dirty="0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82F1E340-50B7-4392-AE86-357B4DF42E29}"/>
              </a:ext>
            </a:extLst>
          </p:cNvPr>
          <p:cNvSpPr/>
          <p:nvPr/>
        </p:nvSpPr>
        <p:spPr>
          <a:xfrm rot="20267389">
            <a:off x="5584376" y="2312384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rapezoid 64">
            <a:extLst>
              <a:ext uri="{FF2B5EF4-FFF2-40B4-BE49-F238E27FC236}">
                <a16:creationId xmlns:a16="http://schemas.microsoft.com/office/drawing/2014/main" id="{57F3A511-BCB6-4CA3-A0B4-EECEF9539517}"/>
              </a:ext>
            </a:extLst>
          </p:cNvPr>
          <p:cNvSpPr/>
          <p:nvPr/>
        </p:nvSpPr>
        <p:spPr>
          <a:xfrm rot="11425322">
            <a:off x="6454612" y="2331906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rapezoid 65">
            <a:extLst>
              <a:ext uri="{FF2B5EF4-FFF2-40B4-BE49-F238E27FC236}">
                <a16:creationId xmlns:a16="http://schemas.microsoft.com/office/drawing/2014/main" id="{D4C7EFA7-EFD0-426B-B9F6-4FA4AE8DEEB3}"/>
              </a:ext>
            </a:extLst>
          </p:cNvPr>
          <p:cNvSpPr/>
          <p:nvPr/>
        </p:nvSpPr>
        <p:spPr>
          <a:xfrm rot="2438398">
            <a:off x="7267267" y="2751595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rapezoid 73">
            <a:extLst>
              <a:ext uri="{FF2B5EF4-FFF2-40B4-BE49-F238E27FC236}">
                <a16:creationId xmlns:a16="http://schemas.microsoft.com/office/drawing/2014/main" id="{C530D906-451B-4665-BA13-002B39A98E43}"/>
              </a:ext>
            </a:extLst>
          </p:cNvPr>
          <p:cNvSpPr/>
          <p:nvPr/>
        </p:nvSpPr>
        <p:spPr>
          <a:xfrm rot="15032009">
            <a:off x="7677695" y="3445840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08C985E-167C-44C8-B566-9EC4D90A18E6}"/>
              </a:ext>
            </a:extLst>
          </p:cNvPr>
          <p:cNvGrpSpPr/>
          <p:nvPr/>
        </p:nvGrpSpPr>
        <p:grpSpPr>
          <a:xfrm rot="7648857">
            <a:off x="5503538" y="4113567"/>
            <a:ext cx="3354073" cy="2328886"/>
            <a:chOff x="6226560" y="4256426"/>
            <a:chExt cx="3354073" cy="2328886"/>
          </a:xfrm>
        </p:grpSpPr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E607C6D5-5993-4646-B437-01C605031DF6}"/>
                </a:ext>
              </a:extLst>
            </p:cNvPr>
            <p:cNvSpPr/>
            <p:nvPr/>
          </p:nvSpPr>
          <p:spPr>
            <a:xfrm rot="20267389">
              <a:off x="6226560" y="4357423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7A82ABC4-D6F4-4CCC-9C65-DE2C217969B0}"/>
                </a:ext>
              </a:extLst>
            </p:cNvPr>
            <p:cNvSpPr/>
            <p:nvPr/>
          </p:nvSpPr>
          <p:spPr>
            <a:xfrm rot="10800000">
              <a:off x="7099646" y="4256426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>
              <a:extLst>
                <a:ext uri="{FF2B5EF4-FFF2-40B4-BE49-F238E27FC236}">
                  <a16:creationId xmlns:a16="http://schemas.microsoft.com/office/drawing/2014/main" id="{6787DD59-260B-4A99-B683-D147E12C043F}"/>
                </a:ext>
              </a:extLst>
            </p:cNvPr>
            <p:cNvSpPr/>
            <p:nvPr/>
          </p:nvSpPr>
          <p:spPr>
            <a:xfrm rot="2017972">
              <a:off x="7846646" y="4596039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>
              <a:extLst>
                <a:ext uri="{FF2B5EF4-FFF2-40B4-BE49-F238E27FC236}">
                  <a16:creationId xmlns:a16="http://schemas.microsoft.com/office/drawing/2014/main" id="{10F7477C-51C4-408D-834F-C9EABB367924}"/>
                </a:ext>
              </a:extLst>
            </p:cNvPr>
            <p:cNvSpPr/>
            <p:nvPr/>
          </p:nvSpPr>
          <p:spPr>
            <a:xfrm rot="15032009">
              <a:off x="8474108" y="5478786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1CFAC70-1F7F-4EB7-B345-2239AA5D6D6C}"/>
              </a:ext>
            </a:extLst>
          </p:cNvPr>
          <p:cNvGrpSpPr/>
          <p:nvPr/>
        </p:nvGrpSpPr>
        <p:grpSpPr>
          <a:xfrm rot="15130001">
            <a:off x="3697790" y="3402515"/>
            <a:ext cx="3420985" cy="2092181"/>
            <a:chOff x="6250354" y="4423579"/>
            <a:chExt cx="3420985" cy="2092181"/>
          </a:xfrm>
        </p:grpSpPr>
        <p:sp>
          <p:nvSpPr>
            <p:cNvPr id="89" name="Trapezoid 88">
              <a:extLst>
                <a:ext uri="{FF2B5EF4-FFF2-40B4-BE49-F238E27FC236}">
                  <a16:creationId xmlns:a16="http://schemas.microsoft.com/office/drawing/2014/main" id="{E406E40A-850B-453B-A4D7-A1CF2193A591}"/>
                </a:ext>
              </a:extLst>
            </p:cNvPr>
            <p:cNvSpPr/>
            <p:nvPr/>
          </p:nvSpPr>
          <p:spPr>
            <a:xfrm rot="20267389">
              <a:off x="6250354" y="4656684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>
              <a:extLst>
                <a:ext uri="{FF2B5EF4-FFF2-40B4-BE49-F238E27FC236}">
                  <a16:creationId xmlns:a16="http://schemas.microsoft.com/office/drawing/2014/main" id="{6BCB0E02-52F9-460C-B1B4-7B5D01E4F133}"/>
                </a:ext>
              </a:extLst>
            </p:cNvPr>
            <p:cNvSpPr/>
            <p:nvPr/>
          </p:nvSpPr>
          <p:spPr>
            <a:xfrm rot="10800000">
              <a:off x="7208256" y="4423579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0">
              <a:extLst>
                <a:ext uri="{FF2B5EF4-FFF2-40B4-BE49-F238E27FC236}">
                  <a16:creationId xmlns:a16="http://schemas.microsoft.com/office/drawing/2014/main" id="{5502136F-F060-44CB-AC0A-75B6C978C373}"/>
                </a:ext>
              </a:extLst>
            </p:cNvPr>
            <p:cNvSpPr/>
            <p:nvPr/>
          </p:nvSpPr>
          <p:spPr>
            <a:xfrm rot="1879459">
              <a:off x="8023754" y="4666002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795B5B92-0147-4394-A2E4-D56C41398B6A}"/>
                </a:ext>
              </a:extLst>
            </p:cNvPr>
            <p:cNvSpPr/>
            <p:nvPr/>
          </p:nvSpPr>
          <p:spPr>
            <a:xfrm rot="15032009">
              <a:off x="8564814" y="5409234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21005AB1-B1A2-4FEA-BBC6-662DB044A3E0}"/>
              </a:ext>
            </a:extLst>
          </p:cNvPr>
          <p:cNvSpPr/>
          <p:nvPr/>
        </p:nvSpPr>
        <p:spPr>
          <a:xfrm rot="20499987">
            <a:off x="6471900" y="2146046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E373E4F-5208-45E1-8D6A-3D97E50BFE5B}"/>
              </a:ext>
            </a:extLst>
          </p:cNvPr>
          <p:cNvSpPr/>
          <p:nvPr/>
        </p:nvSpPr>
        <p:spPr>
          <a:xfrm rot="20122158">
            <a:off x="6203191" y="5386250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A95F845-EB54-4223-AD80-FCFA9BD74D22}"/>
              </a:ext>
            </a:extLst>
          </p:cNvPr>
          <p:cNvSpPr/>
          <p:nvPr/>
        </p:nvSpPr>
        <p:spPr>
          <a:xfrm rot="17196198">
            <a:off x="4650834" y="3497124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1778C04-4B74-4EC4-9087-2BE4801BC039}"/>
              </a:ext>
            </a:extLst>
          </p:cNvPr>
          <p:cNvSpPr/>
          <p:nvPr/>
        </p:nvSpPr>
        <p:spPr>
          <a:xfrm rot="5996419">
            <a:off x="8146535" y="3888410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B779B4C6-B556-4384-BB3A-69172C9230D7}"/>
              </a:ext>
            </a:extLst>
          </p:cNvPr>
          <p:cNvSpPr/>
          <p:nvPr/>
        </p:nvSpPr>
        <p:spPr>
          <a:xfrm rot="18872047">
            <a:off x="4982695" y="2665060"/>
            <a:ext cx="793021" cy="1102397"/>
          </a:xfrm>
          <a:prstGeom prst="diamon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>
            <a:extLst>
              <a:ext uri="{FF2B5EF4-FFF2-40B4-BE49-F238E27FC236}">
                <a16:creationId xmlns:a16="http://schemas.microsoft.com/office/drawing/2014/main" id="{A7AF54EC-9D17-4757-8DD2-22E785EDAD35}"/>
              </a:ext>
            </a:extLst>
          </p:cNvPr>
          <p:cNvSpPr/>
          <p:nvPr/>
        </p:nvSpPr>
        <p:spPr>
          <a:xfrm rot="19272785">
            <a:off x="7307071" y="5113676"/>
            <a:ext cx="793021" cy="1102397"/>
          </a:xfrm>
          <a:prstGeom prst="diamon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>
            <a:extLst>
              <a:ext uri="{FF2B5EF4-FFF2-40B4-BE49-F238E27FC236}">
                <a16:creationId xmlns:a16="http://schemas.microsoft.com/office/drawing/2014/main" id="{21856574-F530-4BE0-9EA0-59E3C5512821}"/>
              </a:ext>
            </a:extLst>
          </p:cNvPr>
          <p:cNvSpPr/>
          <p:nvPr/>
        </p:nvSpPr>
        <p:spPr>
          <a:xfrm rot="3422951">
            <a:off x="7703579" y="2893666"/>
            <a:ext cx="793021" cy="1102397"/>
          </a:xfrm>
          <a:prstGeom prst="diamon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Diamond 97">
            <a:extLst>
              <a:ext uri="{FF2B5EF4-FFF2-40B4-BE49-F238E27FC236}">
                <a16:creationId xmlns:a16="http://schemas.microsoft.com/office/drawing/2014/main" id="{BFE2330B-40D8-4AC6-B47F-BB8170D36CD7}"/>
              </a:ext>
            </a:extLst>
          </p:cNvPr>
          <p:cNvSpPr/>
          <p:nvPr/>
        </p:nvSpPr>
        <p:spPr>
          <a:xfrm rot="2574139">
            <a:off x="4853161" y="4917728"/>
            <a:ext cx="793021" cy="1102397"/>
          </a:xfrm>
          <a:prstGeom prst="diamon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D573BB0-FAF5-44C1-AA94-8B1C6E5AC742}"/>
              </a:ext>
            </a:extLst>
          </p:cNvPr>
          <p:cNvGrpSpPr/>
          <p:nvPr/>
        </p:nvGrpSpPr>
        <p:grpSpPr>
          <a:xfrm rot="2408029">
            <a:off x="4702957" y="3218328"/>
            <a:ext cx="807195" cy="816734"/>
            <a:chOff x="-1894248" y="2014378"/>
            <a:chExt cx="905300" cy="92363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7ABA09E-32E9-4C73-B8D4-BD4A30DAEB15}"/>
                </a:ext>
              </a:extLst>
            </p:cNvPr>
            <p:cNvSpPr/>
            <p:nvPr/>
          </p:nvSpPr>
          <p:spPr>
            <a:xfrm>
              <a:off x="-1894248" y="2530830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C3CC07E-5B5A-4120-85BC-DA3B250C8202}"/>
                </a:ext>
              </a:extLst>
            </p:cNvPr>
            <p:cNvSpPr/>
            <p:nvPr/>
          </p:nvSpPr>
          <p:spPr>
            <a:xfrm>
              <a:off x="-1396135" y="2530830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B60ADCE1-8C34-496E-8E71-59CBF8A04CE5}"/>
                </a:ext>
              </a:extLst>
            </p:cNvPr>
            <p:cNvSpPr/>
            <p:nvPr/>
          </p:nvSpPr>
          <p:spPr>
            <a:xfrm>
              <a:off x="-1887003" y="2020211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D5958C05-A775-4471-A9AB-F36859E43CFB}"/>
                </a:ext>
              </a:extLst>
            </p:cNvPr>
            <p:cNvSpPr/>
            <p:nvPr/>
          </p:nvSpPr>
          <p:spPr>
            <a:xfrm>
              <a:off x="-1404520" y="2014378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3FBF6BE-AA5F-4C39-BAD1-D998D0A9B411}"/>
              </a:ext>
            </a:extLst>
          </p:cNvPr>
          <p:cNvGrpSpPr/>
          <p:nvPr/>
        </p:nvGrpSpPr>
        <p:grpSpPr>
          <a:xfrm rot="2408029">
            <a:off x="7175262" y="2620910"/>
            <a:ext cx="807195" cy="816734"/>
            <a:chOff x="-1894248" y="2014378"/>
            <a:chExt cx="905300" cy="923639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B3F54DAC-ECEF-4A7A-8CA6-5FD0A6109D00}"/>
                </a:ext>
              </a:extLst>
            </p:cNvPr>
            <p:cNvSpPr/>
            <p:nvPr/>
          </p:nvSpPr>
          <p:spPr>
            <a:xfrm>
              <a:off x="-1894248" y="2530830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FC8221B9-1FB2-4B9C-94DF-A473F183A5F2}"/>
                </a:ext>
              </a:extLst>
            </p:cNvPr>
            <p:cNvSpPr/>
            <p:nvPr/>
          </p:nvSpPr>
          <p:spPr>
            <a:xfrm>
              <a:off x="-1396135" y="2530830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B05B41E0-27EB-4E83-901C-D0C7A8E4905A}"/>
                </a:ext>
              </a:extLst>
            </p:cNvPr>
            <p:cNvSpPr/>
            <p:nvPr/>
          </p:nvSpPr>
          <p:spPr>
            <a:xfrm>
              <a:off x="-1887003" y="2020211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9536018F-AD82-4BA3-9B0D-7F37E7AB252D}"/>
                </a:ext>
              </a:extLst>
            </p:cNvPr>
            <p:cNvSpPr/>
            <p:nvPr/>
          </p:nvSpPr>
          <p:spPr>
            <a:xfrm>
              <a:off x="-1404520" y="2014378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48B3D35-2FE1-42C0-B859-41D0856B0EF7}"/>
              </a:ext>
            </a:extLst>
          </p:cNvPr>
          <p:cNvGrpSpPr/>
          <p:nvPr/>
        </p:nvGrpSpPr>
        <p:grpSpPr>
          <a:xfrm rot="2408029">
            <a:off x="5236639" y="5372732"/>
            <a:ext cx="807195" cy="816734"/>
            <a:chOff x="-1894248" y="2014378"/>
            <a:chExt cx="905300" cy="923639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0DBB91D3-89DA-404C-966E-71D1AABC100A}"/>
                </a:ext>
              </a:extLst>
            </p:cNvPr>
            <p:cNvSpPr/>
            <p:nvPr/>
          </p:nvSpPr>
          <p:spPr>
            <a:xfrm>
              <a:off x="-1894248" y="2530830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F5CEC27A-DD14-44A5-8ACD-C86E9EA06411}"/>
                </a:ext>
              </a:extLst>
            </p:cNvPr>
            <p:cNvSpPr/>
            <p:nvPr/>
          </p:nvSpPr>
          <p:spPr>
            <a:xfrm>
              <a:off x="-1396135" y="2530830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58D4E3AE-90D2-4455-88AB-0E4E77A54E71}"/>
                </a:ext>
              </a:extLst>
            </p:cNvPr>
            <p:cNvSpPr/>
            <p:nvPr/>
          </p:nvSpPr>
          <p:spPr>
            <a:xfrm>
              <a:off x="-1887003" y="2020211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B2C61122-F01E-4B71-9AC3-4978737BF622}"/>
                </a:ext>
              </a:extLst>
            </p:cNvPr>
            <p:cNvSpPr/>
            <p:nvPr/>
          </p:nvSpPr>
          <p:spPr>
            <a:xfrm>
              <a:off x="-1404520" y="2014378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19573E5-7304-439E-A811-7A0DCFFD7DA3}"/>
              </a:ext>
            </a:extLst>
          </p:cNvPr>
          <p:cNvGrpSpPr/>
          <p:nvPr/>
        </p:nvGrpSpPr>
        <p:grpSpPr>
          <a:xfrm rot="2408029">
            <a:off x="7669905" y="4699655"/>
            <a:ext cx="807195" cy="816734"/>
            <a:chOff x="-1894248" y="2014378"/>
            <a:chExt cx="905300" cy="923639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C2978D1-3F1E-4C11-A073-26EBDD75F4F3}"/>
                </a:ext>
              </a:extLst>
            </p:cNvPr>
            <p:cNvSpPr/>
            <p:nvPr/>
          </p:nvSpPr>
          <p:spPr>
            <a:xfrm>
              <a:off x="-1894248" y="2530830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68F318B2-FF07-4790-B9E2-D7790C81A8A8}"/>
                </a:ext>
              </a:extLst>
            </p:cNvPr>
            <p:cNvSpPr/>
            <p:nvPr/>
          </p:nvSpPr>
          <p:spPr>
            <a:xfrm>
              <a:off x="-1396135" y="2530830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A70039F7-7342-4A5B-BBC2-E7AF69017742}"/>
                </a:ext>
              </a:extLst>
            </p:cNvPr>
            <p:cNvSpPr/>
            <p:nvPr/>
          </p:nvSpPr>
          <p:spPr>
            <a:xfrm>
              <a:off x="-1887003" y="2020211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12AA20B6-8936-4682-9BE2-029686433D4A}"/>
                </a:ext>
              </a:extLst>
            </p:cNvPr>
            <p:cNvSpPr/>
            <p:nvPr/>
          </p:nvSpPr>
          <p:spPr>
            <a:xfrm>
              <a:off x="-1404520" y="2014378"/>
              <a:ext cx="407187" cy="4071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037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90;p1">
            <a:extLst>
              <a:ext uri="{FF2B5EF4-FFF2-40B4-BE49-F238E27FC236}">
                <a16:creationId xmlns:a16="http://schemas.microsoft.com/office/drawing/2014/main" id="{4F0FAC16-9EFC-4120-BD24-1C6686FF1F9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4454" y="2834274"/>
            <a:ext cx="3001088" cy="1565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91;p1">
            <a:extLst>
              <a:ext uri="{FF2B5EF4-FFF2-40B4-BE49-F238E27FC236}">
                <a16:creationId xmlns:a16="http://schemas.microsoft.com/office/drawing/2014/main" id="{3DE6F9C3-B49F-4085-90CC-FBD902EBDE3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5175" y="4013418"/>
            <a:ext cx="3033201" cy="1423242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93;p1">
            <a:extLst>
              <a:ext uri="{FF2B5EF4-FFF2-40B4-BE49-F238E27FC236}">
                <a16:creationId xmlns:a16="http://schemas.microsoft.com/office/drawing/2014/main" id="{24B9CFD1-38E7-48E4-A98C-0A74D49CF2C5}"/>
              </a:ext>
            </a:extLst>
          </p:cNvPr>
          <p:cNvSpPr/>
          <p:nvPr/>
        </p:nvSpPr>
        <p:spPr>
          <a:xfrm>
            <a:off x="344152" y="562744"/>
            <a:ext cx="2969982" cy="899694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94;p1">
            <a:extLst>
              <a:ext uri="{FF2B5EF4-FFF2-40B4-BE49-F238E27FC236}">
                <a16:creationId xmlns:a16="http://schemas.microsoft.com/office/drawing/2014/main" id="{BAE31F7C-78F0-423E-BA6A-946A07708208}"/>
              </a:ext>
            </a:extLst>
          </p:cNvPr>
          <p:cNvSpPr/>
          <p:nvPr/>
        </p:nvSpPr>
        <p:spPr>
          <a:xfrm>
            <a:off x="299357" y="499593"/>
            <a:ext cx="3002839" cy="7717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95;p1">
            <a:extLst>
              <a:ext uri="{FF2B5EF4-FFF2-40B4-BE49-F238E27FC236}">
                <a16:creationId xmlns:a16="http://schemas.microsoft.com/office/drawing/2014/main" id="{58AF9D5B-D6FE-4D71-B25C-410B9237105C}"/>
              </a:ext>
            </a:extLst>
          </p:cNvPr>
          <p:cNvSpPr/>
          <p:nvPr/>
        </p:nvSpPr>
        <p:spPr>
          <a:xfrm rot="5400000">
            <a:off x="1329470" y="1006919"/>
            <a:ext cx="252082" cy="140092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05875" tIns="52925" rIns="105875" bIns="52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" name="Google Shape;96;p1">
            <a:extLst>
              <a:ext uri="{FF2B5EF4-FFF2-40B4-BE49-F238E27FC236}">
                <a16:creationId xmlns:a16="http://schemas.microsoft.com/office/drawing/2014/main" id="{ECDD5896-9481-496B-926D-A2453A69E3D9}"/>
              </a:ext>
            </a:extLst>
          </p:cNvPr>
          <p:cNvGrpSpPr/>
          <p:nvPr/>
        </p:nvGrpSpPr>
        <p:grpSpPr>
          <a:xfrm>
            <a:off x="306774" y="496483"/>
            <a:ext cx="4019518" cy="1268038"/>
            <a:chOff x="183434" y="987141"/>
            <a:chExt cx="3480900" cy="1110919"/>
          </a:xfrm>
        </p:grpSpPr>
        <p:grpSp>
          <p:nvGrpSpPr>
            <p:cNvPr id="49" name="Google Shape;97;p1">
              <a:extLst>
                <a:ext uri="{FF2B5EF4-FFF2-40B4-BE49-F238E27FC236}">
                  <a16:creationId xmlns:a16="http://schemas.microsoft.com/office/drawing/2014/main" id="{3A13E15D-A314-4CF5-9EE8-2308132F8E8D}"/>
                </a:ext>
              </a:extLst>
            </p:cNvPr>
            <p:cNvGrpSpPr/>
            <p:nvPr/>
          </p:nvGrpSpPr>
          <p:grpSpPr>
            <a:xfrm>
              <a:off x="183434" y="987141"/>
              <a:ext cx="2604372" cy="1110919"/>
              <a:chOff x="381000" y="281279"/>
              <a:chExt cx="1938279" cy="748035"/>
            </a:xfrm>
          </p:grpSpPr>
          <p:sp>
            <p:nvSpPr>
              <p:cNvPr id="51" name="Google Shape;98;p1">
                <a:extLst>
                  <a:ext uri="{FF2B5EF4-FFF2-40B4-BE49-F238E27FC236}">
                    <a16:creationId xmlns:a16="http://schemas.microsoft.com/office/drawing/2014/main" id="{88910F18-6E19-4477-A211-9901AC92EC4C}"/>
                  </a:ext>
                </a:extLst>
              </p:cNvPr>
              <p:cNvSpPr/>
              <p:nvPr/>
            </p:nvSpPr>
            <p:spPr>
              <a:xfrm>
                <a:off x="381000" y="297381"/>
                <a:ext cx="18288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99;p1">
                <a:extLst>
                  <a:ext uri="{FF2B5EF4-FFF2-40B4-BE49-F238E27FC236}">
                    <a16:creationId xmlns:a16="http://schemas.microsoft.com/office/drawing/2014/main" id="{1986FD53-5772-46C5-889B-4B592E499ABC}"/>
                  </a:ext>
                </a:extLst>
              </p:cNvPr>
              <p:cNvSpPr/>
              <p:nvPr/>
            </p:nvSpPr>
            <p:spPr>
              <a:xfrm>
                <a:off x="1904999" y="281279"/>
                <a:ext cx="398319" cy="609600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100;p1">
                <a:extLst>
                  <a:ext uri="{FF2B5EF4-FFF2-40B4-BE49-F238E27FC236}">
                    <a16:creationId xmlns:a16="http://schemas.microsoft.com/office/drawing/2014/main" id="{DB89EEE6-DE55-474C-8AF4-3D05EFBCA499}"/>
                  </a:ext>
                </a:extLst>
              </p:cNvPr>
              <p:cNvSpPr txBox="1"/>
              <p:nvPr/>
            </p:nvSpPr>
            <p:spPr>
              <a:xfrm>
                <a:off x="391462" y="309954"/>
                <a:ext cx="1927817" cy="4030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84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when run</a:t>
                </a:r>
                <a:endParaRPr/>
              </a:p>
            </p:txBody>
          </p:sp>
          <p:sp>
            <p:nvSpPr>
              <p:cNvPr id="54" name="Google Shape;101;p1">
                <a:extLst>
                  <a:ext uri="{FF2B5EF4-FFF2-40B4-BE49-F238E27FC236}">
                    <a16:creationId xmlns:a16="http://schemas.microsoft.com/office/drawing/2014/main" id="{AABF9BFD-F43D-4CCD-8EE1-F549B6165362}"/>
                  </a:ext>
                </a:extLst>
              </p:cNvPr>
              <p:cNvSpPr/>
              <p:nvPr/>
            </p:nvSpPr>
            <p:spPr>
              <a:xfrm>
                <a:off x="685800" y="819145"/>
                <a:ext cx="228600" cy="210169"/>
              </a:xfrm>
              <a:prstGeom prst="pentagon">
                <a:avLst>
                  <a:gd name="hf" fmla="val 105146"/>
                  <a:gd name="vf" fmla="val 110557"/>
                </a:avLst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2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0" name="Google Shape;102;p1">
              <a:extLst>
                <a:ext uri="{FF2B5EF4-FFF2-40B4-BE49-F238E27FC236}">
                  <a16:creationId xmlns:a16="http://schemas.microsoft.com/office/drawing/2014/main" id="{34655413-61F7-4DEE-935B-9BFF64E6FB07}"/>
                </a:ext>
              </a:extLst>
            </p:cNvPr>
            <p:cNvSpPr/>
            <p:nvPr/>
          </p:nvSpPr>
          <p:spPr>
            <a:xfrm rot="5400000">
              <a:off x="3231329" y="1400402"/>
              <a:ext cx="515783" cy="35022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55" name="Google Shape;103;p1">
            <a:extLst>
              <a:ext uri="{FF2B5EF4-FFF2-40B4-BE49-F238E27FC236}">
                <a16:creationId xmlns:a16="http://schemas.microsoft.com/office/drawing/2014/main" id="{8451F3FE-7DA7-4A6D-96F5-3C5A77129B0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2873" y="1149708"/>
            <a:ext cx="2975504" cy="1323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104;p1">
            <a:extLst>
              <a:ext uri="{FF2B5EF4-FFF2-40B4-BE49-F238E27FC236}">
                <a16:creationId xmlns:a16="http://schemas.microsoft.com/office/drawing/2014/main" id="{C72360C3-C3CA-4023-8184-772120F9745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1592" y="5053550"/>
            <a:ext cx="3060559" cy="162858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105;p1">
            <a:extLst>
              <a:ext uri="{FF2B5EF4-FFF2-40B4-BE49-F238E27FC236}">
                <a16:creationId xmlns:a16="http://schemas.microsoft.com/office/drawing/2014/main" id="{419A9B9F-775E-4522-A492-5B2564C93472}"/>
              </a:ext>
            </a:extLst>
          </p:cNvPr>
          <p:cNvCxnSpPr/>
          <p:nvPr/>
        </p:nvCxnSpPr>
        <p:spPr>
          <a:xfrm>
            <a:off x="373306" y="499593"/>
            <a:ext cx="0" cy="875562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58" name="Google Shape;106;p1">
            <a:extLst>
              <a:ext uri="{FF2B5EF4-FFF2-40B4-BE49-F238E27FC236}">
                <a16:creationId xmlns:a16="http://schemas.microsoft.com/office/drawing/2014/main" id="{08BD1397-AC9E-430E-9594-2D66395CC855}"/>
              </a:ext>
            </a:extLst>
          </p:cNvPr>
          <p:cNvCxnSpPr/>
          <p:nvPr/>
        </p:nvCxnSpPr>
        <p:spPr>
          <a:xfrm>
            <a:off x="3136310" y="540603"/>
            <a:ext cx="0" cy="24454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59" name="Google Shape;107;p1">
            <a:extLst>
              <a:ext uri="{FF2B5EF4-FFF2-40B4-BE49-F238E27FC236}">
                <a16:creationId xmlns:a16="http://schemas.microsoft.com/office/drawing/2014/main" id="{E458FE7F-3AC5-416B-894A-C4233304383D}"/>
              </a:ext>
            </a:extLst>
          </p:cNvPr>
          <p:cNvCxnSpPr/>
          <p:nvPr/>
        </p:nvCxnSpPr>
        <p:spPr>
          <a:xfrm>
            <a:off x="3314134" y="536988"/>
            <a:ext cx="0" cy="1041296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0" name="Google Shape;108;p1">
            <a:extLst>
              <a:ext uri="{FF2B5EF4-FFF2-40B4-BE49-F238E27FC236}">
                <a16:creationId xmlns:a16="http://schemas.microsoft.com/office/drawing/2014/main" id="{9B474637-0776-4D5F-BB16-7F71D882A9D8}"/>
              </a:ext>
            </a:extLst>
          </p:cNvPr>
          <p:cNvSpPr/>
          <p:nvPr/>
        </p:nvSpPr>
        <p:spPr>
          <a:xfrm>
            <a:off x="305773" y="509845"/>
            <a:ext cx="264986" cy="216905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1" name="Google Shape;109;p1">
            <a:extLst>
              <a:ext uri="{FF2B5EF4-FFF2-40B4-BE49-F238E27FC236}">
                <a16:creationId xmlns:a16="http://schemas.microsoft.com/office/drawing/2014/main" id="{11ED323C-FBB6-4ABE-954A-202EE728336A}"/>
              </a:ext>
            </a:extLst>
          </p:cNvPr>
          <p:cNvCxnSpPr/>
          <p:nvPr/>
        </p:nvCxnSpPr>
        <p:spPr>
          <a:xfrm>
            <a:off x="320965" y="537545"/>
            <a:ext cx="2542868" cy="0"/>
          </a:xfrm>
          <a:prstGeom prst="straightConnector1">
            <a:avLst/>
          </a:prstGeom>
          <a:noFill/>
          <a:ln w="762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2" name="Google Shape;110;p1">
            <a:extLst>
              <a:ext uri="{FF2B5EF4-FFF2-40B4-BE49-F238E27FC236}">
                <a16:creationId xmlns:a16="http://schemas.microsoft.com/office/drawing/2014/main" id="{339004D8-D4A8-46E9-BFAB-C8255B0E9FA4}"/>
              </a:ext>
            </a:extLst>
          </p:cNvPr>
          <p:cNvSpPr/>
          <p:nvPr/>
        </p:nvSpPr>
        <p:spPr>
          <a:xfrm>
            <a:off x="3136310" y="496483"/>
            <a:ext cx="54161" cy="124489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111;p1">
            <a:extLst>
              <a:ext uri="{FF2B5EF4-FFF2-40B4-BE49-F238E27FC236}">
                <a16:creationId xmlns:a16="http://schemas.microsoft.com/office/drawing/2014/main" id="{39183C1B-D5BD-4CF8-88A0-93B5CFC5E93A}"/>
              </a:ext>
            </a:extLst>
          </p:cNvPr>
          <p:cNvSpPr/>
          <p:nvPr/>
        </p:nvSpPr>
        <p:spPr>
          <a:xfrm>
            <a:off x="3302196" y="243475"/>
            <a:ext cx="97536" cy="35114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2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112;p1">
            <a:extLst>
              <a:ext uri="{FF2B5EF4-FFF2-40B4-BE49-F238E27FC236}">
                <a16:creationId xmlns:a16="http://schemas.microsoft.com/office/drawing/2014/main" id="{BD535346-E50B-4088-AAED-1D918DAC2DCF}"/>
              </a:ext>
            </a:extLst>
          </p:cNvPr>
          <p:cNvSpPr txBox="1"/>
          <p:nvPr/>
        </p:nvSpPr>
        <p:spPr>
          <a:xfrm>
            <a:off x="283586" y="80915"/>
            <a:ext cx="2451095" cy="3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</a:t>
            </a:r>
            <a:endParaRPr/>
          </a:p>
        </p:txBody>
      </p:sp>
      <p:grpSp>
        <p:nvGrpSpPr>
          <p:cNvPr id="67" name="Google Shape;117;p1">
            <a:extLst>
              <a:ext uri="{FF2B5EF4-FFF2-40B4-BE49-F238E27FC236}">
                <a16:creationId xmlns:a16="http://schemas.microsoft.com/office/drawing/2014/main" id="{01BAB6EA-E087-4571-A282-5D3985D089AA}"/>
              </a:ext>
            </a:extLst>
          </p:cNvPr>
          <p:cNvGrpSpPr/>
          <p:nvPr/>
        </p:nvGrpSpPr>
        <p:grpSpPr>
          <a:xfrm>
            <a:off x="2008784" y="2055718"/>
            <a:ext cx="438671" cy="184549"/>
            <a:chOff x="1816902" y="2003777"/>
            <a:chExt cx="411254" cy="144171"/>
          </a:xfrm>
        </p:grpSpPr>
        <p:sp>
          <p:nvSpPr>
            <p:cNvPr id="68" name="Google Shape;118;p1">
              <a:extLst>
                <a:ext uri="{FF2B5EF4-FFF2-40B4-BE49-F238E27FC236}">
                  <a16:creationId xmlns:a16="http://schemas.microsoft.com/office/drawing/2014/main" id="{31E27723-38EB-47FB-9497-E9835ED1CC59}"/>
                </a:ext>
              </a:extLst>
            </p:cNvPr>
            <p:cNvSpPr/>
            <p:nvPr/>
          </p:nvSpPr>
          <p:spPr>
            <a:xfrm>
              <a:off x="2038587" y="2003777"/>
              <a:ext cx="189569" cy="130321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119;p1">
              <a:extLst>
                <a:ext uri="{FF2B5EF4-FFF2-40B4-BE49-F238E27FC236}">
                  <a16:creationId xmlns:a16="http://schemas.microsoft.com/office/drawing/2014/main" id="{02667F7B-ECA6-4EFD-86F2-C860C85FDAF4}"/>
                </a:ext>
              </a:extLst>
            </p:cNvPr>
            <p:cNvSpPr/>
            <p:nvPr/>
          </p:nvSpPr>
          <p:spPr>
            <a:xfrm>
              <a:off x="1816902" y="2017627"/>
              <a:ext cx="189569" cy="130321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2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0" name="Google Shape;120;p1">
            <a:extLst>
              <a:ext uri="{FF2B5EF4-FFF2-40B4-BE49-F238E27FC236}">
                <a16:creationId xmlns:a16="http://schemas.microsoft.com/office/drawing/2014/main" id="{B72349D3-DFB6-4E60-BA92-E4405AD593A3}"/>
              </a:ext>
            </a:extLst>
          </p:cNvPr>
          <p:cNvSpPr txBox="1"/>
          <p:nvPr/>
        </p:nvSpPr>
        <p:spPr>
          <a:xfrm>
            <a:off x="181593" y="2279482"/>
            <a:ext cx="1202361" cy="402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875" tIns="52925" rIns="105875" bIns="529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</a:t>
            </a:r>
            <a:endParaRPr/>
          </a:p>
        </p:txBody>
      </p:sp>
      <p:pic>
        <p:nvPicPr>
          <p:cNvPr id="71" name="Google Shape;121;p1">
            <a:extLst>
              <a:ext uri="{FF2B5EF4-FFF2-40B4-BE49-F238E27FC236}">
                <a16:creationId xmlns:a16="http://schemas.microsoft.com/office/drawing/2014/main" id="{A3C4B109-8A55-439B-8638-88C2268DC2B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6390" y="2047089"/>
            <a:ext cx="2975504" cy="1254693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123;p1">
            <a:extLst>
              <a:ext uri="{FF2B5EF4-FFF2-40B4-BE49-F238E27FC236}">
                <a16:creationId xmlns:a16="http://schemas.microsoft.com/office/drawing/2014/main" id="{4669331E-184B-45A2-9928-751499AB46E6}"/>
              </a:ext>
            </a:extLst>
          </p:cNvPr>
          <p:cNvSpPr/>
          <p:nvPr/>
        </p:nvSpPr>
        <p:spPr>
          <a:xfrm>
            <a:off x="3254278" y="496483"/>
            <a:ext cx="141537" cy="113827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124;p1">
            <a:extLst>
              <a:ext uri="{FF2B5EF4-FFF2-40B4-BE49-F238E27FC236}">
                <a16:creationId xmlns:a16="http://schemas.microsoft.com/office/drawing/2014/main" id="{EDEBC198-C9D6-46A6-81D1-9F9A8ABDB911}"/>
              </a:ext>
            </a:extLst>
          </p:cNvPr>
          <p:cNvSpPr/>
          <p:nvPr/>
        </p:nvSpPr>
        <p:spPr>
          <a:xfrm rot="5400000">
            <a:off x="2609129" y="683234"/>
            <a:ext cx="392597" cy="292266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128;p1">
            <a:extLst>
              <a:ext uri="{FF2B5EF4-FFF2-40B4-BE49-F238E27FC236}">
                <a16:creationId xmlns:a16="http://schemas.microsoft.com/office/drawing/2014/main" id="{9C2E3E9E-884D-4219-8BC8-AA7E814BDDF3}"/>
              </a:ext>
            </a:extLst>
          </p:cNvPr>
          <p:cNvSpPr txBox="1"/>
          <p:nvPr/>
        </p:nvSpPr>
        <p:spPr>
          <a:xfrm>
            <a:off x="289143" y="2361359"/>
            <a:ext cx="288045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Around the ring draw four rectangles.</a:t>
            </a:r>
            <a:endParaRPr dirty="0"/>
          </a:p>
        </p:txBody>
      </p:sp>
      <p:sp>
        <p:nvSpPr>
          <p:cNvPr id="76" name="Google Shape;129;p1">
            <a:extLst>
              <a:ext uri="{FF2B5EF4-FFF2-40B4-BE49-F238E27FC236}">
                <a16:creationId xmlns:a16="http://schemas.microsoft.com/office/drawing/2014/main" id="{F4621A22-EA3F-4111-BECB-C510D05895C4}"/>
              </a:ext>
            </a:extLst>
          </p:cNvPr>
          <p:cNvSpPr txBox="1"/>
          <p:nvPr/>
        </p:nvSpPr>
        <p:spPr>
          <a:xfrm>
            <a:off x="310357" y="3301918"/>
            <a:ext cx="3003777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Place drawing of four diamonds around the ring.</a:t>
            </a:r>
            <a:endParaRPr dirty="0"/>
          </a:p>
        </p:txBody>
      </p:sp>
      <p:sp>
        <p:nvSpPr>
          <p:cNvPr id="77" name="Google Shape;130;p1">
            <a:extLst>
              <a:ext uri="{FF2B5EF4-FFF2-40B4-BE49-F238E27FC236}">
                <a16:creationId xmlns:a16="http://schemas.microsoft.com/office/drawing/2014/main" id="{0D7715E3-7C31-4A8D-8444-A873CB438FD9}"/>
              </a:ext>
            </a:extLst>
          </p:cNvPr>
          <p:cNvSpPr txBox="1"/>
          <p:nvPr/>
        </p:nvSpPr>
        <p:spPr>
          <a:xfrm>
            <a:off x="280664" y="4366348"/>
            <a:ext cx="279943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four groups of four squares around the ring.</a:t>
            </a:r>
            <a:endParaRPr dirty="0"/>
          </a:p>
        </p:txBody>
      </p:sp>
      <p:sp>
        <p:nvSpPr>
          <p:cNvPr id="78" name="Google Shape;131;p1">
            <a:extLst>
              <a:ext uri="{FF2B5EF4-FFF2-40B4-BE49-F238E27FC236}">
                <a16:creationId xmlns:a16="http://schemas.microsoft.com/office/drawing/2014/main" id="{2BAA4F28-4D53-49B7-8895-13B38199E48C}"/>
              </a:ext>
            </a:extLst>
          </p:cNvPr>
          <p:cNvSpPr txBox="1"/>
          <p:nvPr/>
        </p:nvSpPr>
        <p:spPr>
          <a:xfrm>
            <a:off x="256711" y="5346337"/>
            <a:ext cx="2847343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Draw a parallelogram so it touches each of the four squares in each group.</a:t>
            </a:r>
            <a:endParaRPr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8408D0E-7977-4ABE-9119-E233A4398316}"/>
              </a:ext>
            </a:extLst>
          </p:cNvPr>
          <p:cNvSpPr txBox="1"/>
          <p:nvPr/>
        </p:nvSpPr>
        <p:spPr>
          <a:xfrm>
            <a:off x="3282278" y="261442"/>
            <a:ext cx="6890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Elephant" panose="02020904090505020303" pitchFamily="18" charset="0"/>
              </a:rPr>
              <a:t>How to Make a Quadrilateral Wreath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11F90AF-596B-4940-925A-06CC70A7717F}"/>
              </a:ext>
            </a:extLst>
          </p:cNvPr>
          <p:cNvSpPr txBox="1"/>
          <p:nvPr/>
        </p:nvSpPr>
        <p:spPr>
          <a:xfrm>
            <a:off x="7803043" y="7004957"/>
            <a:ext cx="205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/>
              <a:t>JDaniel4sMom.com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CA63800-CB3D-4F2A-833C-B3EFB1575403}"/>
              </a:ext>
            </a:extLst>
          </p:cNvPr>
          <p:cNvCxnSpPr/>
          <p:nvPr/>
        </p:nvCxnSpPr>
        <p:spPr>
          <a:xfrm>
            <a:off x="4163786" y="6596741"/>
            <a:ext cx="481692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BC74739-66CB-4767-9A51-1488123D67E6}"/>
              </a:ext>
            </a:extLst>
          </p:cNvPr>
          <p:cNvSpPr/>
          <p:nvPr/>
        </p:nvSpPr>
        <p:spPr>
          <a:xfrm>
            <a:off x="3395815" y="1557147"/>
            <a:ext cx="6480991" cy="53817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ircle: Hollow 2">
            <a:extLst>
              <a:ext uri="{FF2B5EF4-FFF2-40B4-BE49-F238E27FC236}">
                <a16:creationId xmlns:a16="http://schemas.microsoft.com/office/drawing/2014/main" id="{A3A4FBBD-8911-4379-A1D7-9206F69D7BD7}"/>
              </a:ext>
            </a:extLst>
          </p:cNvPr>
          <p:cNvSpPr/>
          <p:nvPr/>
        </p:nvSpPr>
        <p:spPr>
          <a:xfrm>
            <a:off x="4311585" y="2217972"/>
            <a:ext cx="4563576" cy="4267672"/>
          </a:xfrm>
          <a:prstGeom prst="donu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B0288-3C8B-4475-BAA0-FD7DE7C499EE}"/>
              </a:ext>
            </a:extLst>
          </p:cNvPr>
          <p:cNvSpPr txBox="1"/>
          <p:nvPr/>
        </p:nvSpPr>
        <p:spPr>
          <a:xfrm>
            <a:off x="3455672" y="873706"/>
            <a:ext cx="639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Follow the algorithm to draw the wreath you will create later with construction, a paper plate and glue.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CAE3F6C-8428-42A7-9342-F09CEADF4CBB}"/>
              </a:ext>
            </a:extLst>
          </p:cNvPr>
          <p:cNvSpPr txBox="1"/>
          <p:nvPr/>
        </p:nvSpPr>
        <p:spPr>
          <a:xfrm>
            <a:off x="3472036" y="1590151"/>
            <a:ext cx="186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Drawing Box</a:t>
            </a:r>
          </a:p>
        </p:txBody>
      </p:sp>
      <p:sp>
        <p:nvSpPr>
          <p:cNvPr id="83" name="Google Shape;128;p1">
            <a:extLst>
              <a:ext uri="{FF2B5EF4-FFF2-40B4-BE49-F238E27FC236}">
                <a16:creationId xmlns:a16="http://schemas.microsoft.com/office/drawing/2014/main" id="{C938CCA4-D5F0-438A-8973-09272034770D}"/>
              </a:ext>
            </a:extLst>
          </p:cNvPr>
          <p:cNvSpPr txBox="1"/>
          <p:nvPr/>
        </p:nvSpPr>
        <p:spPr>
          <a:xfrm>
            <a:off x="294582" y="1419743"/>
            <a:ext cx="298769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a twelve trapezoids around the 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inside of the ring.</a:t>
            </a:r>
            <a:endParaRPr dirty="0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82F1E340-50B7-4392-AE86-357B4DF42E29}"/>
              </a:ext>
            </a:extLst>
          </p:cNvPr>
          <p:cNvSpPr/>
          <p:nvPr/>
        </p:nvSpPr>
        <p:spPr>
          <a:xfrm rot="20267389">
            <a:off x="5584376" y="2312384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rapezoid 64">
            <a:extLst>
              <a:ext uri="{FF2B5EF4-FFF2-40B4-BE49-F238E27FC236}">
                <a16:creationId xmlns:a16="http://schemas.microsoft.com/office/drawing/2014/main" id="{57F3A511-BCB6-4CA3-A0B4-EECEF9539517}"/>
              </a:ext>
            </a:extLst>
          </p:cNvPr>
          <p:cNvSpPr/>
          <p:nvPr/>
        </p:nvSpPr>
        <p:spPr>
          <a:xfrm rot="11425322">
            <a:off x="6454612" y="2331906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rapezoid 65">
            <a:extLst>
              <a:ext uri="{FF2B5EF4-FFF2-40B4-BE49-F238E27FC236}">
                <a16:creationId xmlns:a16="http://schemas.microsoft.com/office/drawing/2014/main" id="{D4C7EFA7-EFD0-426B-B9F6-4FA4AE8DEEB3}"/>
              </a:ext>
            </a:extLst>
          </p:cNvPr>
          <p:cNvSpPr/>
          <p:nvPr/>
        </p:nvSpPr>
        <p:spPr>
          <a:xfrm rot="2438398">
            <a:off x="7267267" y="2751595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rapezoid 73">
            <a:extLst>
              <a:ext uri="{FF2B5EF4-FFF2-40B4-BE49-F238E27FC236}">
                <a16:creationId xmlns:a16="http://schemas.microsoft.com/office/drawing/2014/main" id="{C530D906-451B-4665-BA13-002B39A98E43}"/>
              </a:ext>
            </a:extLst>
          </p:cNvPr>
          <p:cNvSpPr/>
          <p:nvPr/>
        </p:nvSpPr>
        <p:spPr>
          <a:xfrm rot="15032009">
            <a:off x="7677695" y="3445840"/>
            <a:ext cx="1208316" cy="1004735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08C985E-167C-44C8-B566-9EC4D90A18E6}"/>
              </a:ext>
            </a:extLst>
          </p:cNvPr>
          <p:cNvGrpSpPr/>
          <p:nvPr/>
        </p:nvGrpSpPr>
        <p:grpSpPr>
          <a:xfrm rot="7648857">
            <a:off x="5503538" y="4113567"/>
            <a:ext cx="3354073" cy="2328886"/>
            <a:chOff x="6226560" y="4256426"/>
            <a:chExt cx="3354073" cy="2328886"/>
          </a:xfrm>
        </p:grpSpPr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E607C6D5-5993-4646-B437-01C605031DF6}"/>
                </a:ext>
              </a:extLst>
            </p:cNvPr>
            <p:cNvSpPr/>
            <p:nvPr/>
          </p:nvSpPr>
          <p:spPr>
            <a:xfrm rot="20267389">
              <a:off x="6226560" y="4357423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7A82ABC4-D6F4-4CCC-9C65-DE2C217969B0}"/>
                </a:ext>
              </a:extLst>
            </p:cNvPr>
            <p:cNvSpPr/>
            <p:nvPr/>
          </p:nvSpPr>
          <p:spPr>
            <a:xfrm rot="10800000">
              <a:off x="7099646" y="4256426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>
              <a:extLst>
                <a:ext uri="{FF2B5EF4-FFF2-40B4-BE49-F238E27FC236}">
                  <a16:creationId xmlns:a16="http://schemas.microsoft.com/office/drawing/2014/main" id="{6787DD59-260B-4A99-B683-D147E12C043F}"/>
                </a:ext>
              </a:extLst>
            </p:cNvPr>
            <p:cNvSpPr/>
            <p:nvPr/>
          </p:nvSpPr>
          <p:spPr>
            <a:xfrm rot="2017972">
              <a:off x="7846646" y="4596039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>
              <a:extLst>
                <a:ext uri="{FF2B5EF4-FFF2-40B4-BE49-F238E27FC236}">
                  <a16:creationId xmlns:a16="http://schemas.microsoft.com/office/drawing/2014/main" id="{10F7477C-51C4-408D-834F-C9EABB367924}"/>
                </a:ext>
              </a:extLst>
            </p:cNvPr>
            <p:cNvSpPr/>
            <p:nvPr/>
          </p:nvSpPr>
          <p:spPr>
            <a:xfrm rot="15032009">
              <a:off x="8474108" y="5478786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1CFAC70-1F7F-4EB7-B345-2239AA5D6D6C}"/>
              </a:ext>
            </a:extLst>
          </p:cNvPr>
          <p:cNvGrpSpPr/>
          <p:nvPr/>
        </p:nvGrpSpPr>
        <p:grpSpPr>
          <a:xfrm rot="15130001">
            <a:off x="3697790" y="3402515"/>
            <a:ext cx="3420985" cy="2092181"/>
            <a:chOff x="6250354" y="4423579"/>
            <a:chExt cx="3420985" cy="2092181"/>
          </a:xfrm>
        </p:grpSpPr>
        <p:sp>
          <p:nvSpPr>
            <p:cNvPr id="89" name="Trapezoid 88">
              <a:extLst>
                <a:ext uri="{FF2B5EF4-FFF2-40B4-BE49-F238E27FC236}">
                  <a16:creationId xmlns:a16="http://schemas.microsoft.com/office/drawing/2014/main" id="{E406E40A-850B-453B-A4D7-A1CF2193A591}"/>
                </a:ext>
              </a:extLst>
            </p:cNvPr>
            <p:cNvSpPr/>
            <p:nvPr/>
          </p:nvSpPr>
          <p:spPr>
            <a:xfrm rot="20267389">
              <a:off x="6250354" y="4656684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>
              <a:extLst>
                <a:ext uri="{FF2B5EF4-FFF2-40B4-BE49-F238E27FC236}">
                  <a16:creationId xmlns:a16="http://schemas.microsoft.com/office/drawing/2014/main" id="{6BCB0E02-52F9-460C-B1B4-7B5D01E4F133}"/>
                </a:ext>
              </a:extLst>
            </p:cNvPr>
            <p:cNvSpPr/>
            <p:nvPr/>
          </p:nvSpPr>
          <p:spPr>
            <a:xfrm rot="10800000">
              <a:off x="7208256" y="4423579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0">
              <a:extLst>
                <a:ext uri="{FF2B5EF4-FFF2-40B4-BE49-F238E27FC236}">
                  <a16:creationId xmlns:a16="http://schemas.microsoft.com/office/drawing/2014/main" id="{5502136F-F060-44CB-AC0A-75B6C978C373}"/>
                </a:ext>
              </a:extLst>
            </p:cNvPr>
            <p:cNvSpPr/>
            <p:nvPr/>
          </p:nvSpPr>
          <p:spPr>
            <a:xfrm rot="1879459">
              <a:off x="8023754" y="4666002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795B5B92-0147-4394-A2E4-D56C41398B6A}"/>
                </a:ext>
              </a:extLst>
            </p:cNvPr>
            <p:cNvSpPr/>
            <p:nvPr/>
          </p:nvSpPr>
          <p:spPr>
            <a:xfrm rot="15032009">
              <a:off x="8564814" y="5409234"/>
              <a:ext cx="1208316" cy="1004735"/>
            </a:xfrm>
            <a:prstGeom prst="trapezoi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21005AB1-B1A2-4FEA-BBC6-662DB044A3E0}"/>
              </a:ext>
            </a:extLst>
          </p:cNvPr>
          <p:cNvSpPr/>
          <p:nvPr/>
        </p:nvSpPr>
        <p:spPr>
          <a:xfrm rot="20499987">
            <a:off x="6471900" y="2146046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E373E4F-5208-45E1-8D6A-3D97E50BFE5B}"/>
              </a:ext>
            </a:extLst>
          </p:cNvPr>
          <p:cNvSpPr/>
          <p:nvPr/>
        </p:nvSpPr>
        <p:spPr>
          <a:xfrm rot="20122158">
            <a:off x="6203191" y="5386250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A95F845-EB54-4223-AD80-FCFA9BD74D22}"/>
              </a:ext>
            </a:extLst>
          </p:cNvPr>
          <p:cNvSpPr/>
          <p:nvPr/>
        </p:nvSpPr>
        <p:spPr>
          <a:xfrm rot="17196198">
            <a:off x="4650834" y="3497124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1778C04-4B74-4EC4-9087-2BE4801BC039}"/>
              </a:ext>
            </a:extLst>
          </p:cNvPr>
          <p:cNvSpPr/>
          <p:nvPr/>
        </p:nvSpPr>
        <p:spPr>
          <a:xfrm rot="5996419">
            <a:off x="8146535" y="3888410"/>
            <a:ext cx="439396" cy="11571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B779B4C6-B556-4384-BB3A-69172C9230D7}"/>
              </a:ext>
            </a:extLst>
          </p:cNvPr>
          <p:cNvSpPr/>
          <p:nvPr/>
        </p:nvSpPr>
        <p:spPr>
          <a:xfrm rot="18872047">
            <a:off x="4982695" y="2665060"/>
            <a:ext cx="793021" cy="1102397"/>
          </a:xfrm>
          <a:prstGeom prst="diamon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>
            <a:extLst>
              <a:ext uri="{FF2B5EF4-FFF2-40B4-BE49-F238E27FC236}">
                <a16:creationId xmlns:a16="http://schemas.microsoft.com/office/drawing/2014/main" id="{A7AF54EC-9D17-4757-8DD2-22E785EDAD35}"/>
              </a:ext>
            </a:extLst>
          </p:cNvPr>
          <p:cNvSpPr/>
          <p:nvPr/>
        </p:nvSpPr>
        <p:spPr>
          <a:xfrm rot="19272785">
            <a:off x="7307071" y="5113676"/>
            <a:ext cx="793021" cy="1102397"/>
          </a:xfrm>
          <a:prstGeom prst="diamon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>
            <a:extLst>
              <a:ext uri="{FF2B5EF4-FFF2-40B4-BE49-F238E27FC236}">
                <a16:creationId xmlns:a16="http://schemas.microsoft.com/office/drawing/2014/main" id="{21856574-F530-4BE0-9EA0-59E3C5512821}"/>
              </a:ext>
            </a:extLst>
          </p:cNvPr>
          <p:cNvSpPr/>
          <p:nvPr/>
        </p:nvSpPr>
        <p:spPr>
          <a:xfrm rot="3422951">
            <a:off x="7703579" y="2893666"/>
            <a:ext cx="793021" cy="1102397"/>
          </a:xfrm>
          <a:prstGeom prst="diamon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Diamond 97">
            <a:extLst>
              <a:ext uri="{FF2B5EF4-FFF2-40B4-BE49-F238E27FC236}">
                <a16:creationId xmlns:a16="http://schemas.microsoft.com/office/drawing/2014/main" id="{BFE2330B-40D8-4AC6-B47F-BB8170D36CD7}"/>
              </a:ext>
            </a:extLst>
          </p:cNvPr>
          <p:cNvSpPr/>
          <p:nvPr/>
        </p:nvSpPr>
        <p:spPr>
          <a:xfrm rot="2574139">
            <a:off x="4853161" y="4917728"/>
            <a:ext cx="793021" cy="1102397"/>
          </a:xfrm>
          <a:prstGeom prst="diamon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38BC6C8-5BC4-4A48-B068-F0A184636119}"/>
              </a:ext>
            </a:extLst>
          </p:cNvPr>
          <p:cNvGrpSpPr/>
          <p:nvPr/>
        </p:nvGrpSpPr>
        <p:grpSpPr>
          <a:xfrm>
            <a:off x="4702957" y="3218328"/>
            <a:ext cx="807195" cy="816734"/>
            <a:chOff x="-1894248" y="2014378"/>
            <a:chExt cx="905300" cy="92363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D573BB0-FAF5-44C1-AA94-8B1C6E5AC742}"/>
                </a:ext>
              </a:extLst>
            </p:cNvPr>
            <p:cNvGrpSpPr/>
            <p:nvPr/>
          </p:nvGrpSpPr>
          <p:grpSpPr>
            <a:xfrm rot="2408029">
              <a:off x="-1894248" y="2014378"/>
              <a:ext cx="905300" cy="923639"/>
              <a:chOff x="-1894248" y="2014378"/>
              <a:chExt cx="905300" cy="923639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7ABA09E-32E9-4C73-B8D4-BD4A30DAEB15}"/>
                  </a:ext>
                </a:extLst>
              </p:cNvPr>
              <p:cNvSpPr/>
              <p:nvPr/>
            </p:nvSpPr>
            <p:spPr>
              <a:xfrm>
                <a:off x="-1894248" y="2530830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C3CC07E-5B5A-4120-85BC-DA3B250C8202}"/>
                  </a:ext>
                </a:extLst>
              </p:cNvPr>
              <p:cNvSpPr/>
              <p:nvPr/>
            </p:nvSpPr>
            <p:spPr>
              <a:xfrm>
                <a:off x="-1396135" y="2530830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60ADCE1-8C34-496E-8E71-59CBF8A04CE5}"/>
                  </a:ext>
                </a:extLst>
              </p:cNvPr>
              <p:cNvSpPr/>
              <p:nvPr/>
            </p:nvSpPr>
            <p:spPr>
              <a:xfrm>
                <a:off x="-1887003" y="2020211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5958C05-A775-4471-A9AB-F36859E43CFB}"/>
                  </a:ext>
                </a:extLst>
              </p:cNvPr>
              <p:cNvSpPr/>
              <p:nvPr/>
            </p:nvSpPr>
            <p:spPr>
              <a:xfrm>
                <a:off x="-1404520" y="2014378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1ACEB84E-EAB5-4113-87D8-137423E81F95}"/>
                </a:ext>
              </a:extLst>
            </p:cNvPr>
            <p:cNvSpPr/>
            <p:nvPr/>
          </p:nvSpPr>
          <p:spPr>
            <a:xfrm rot="4102636">
              <a:off x="-1727853" y="2131738"/>
              <a:ext cx="524392" cy="738839"/>
            </a:xfrm>
            <a:prstGeom prst="parallelogram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D84601D-2B72-44CE-A0AB-9C6D696C2930}"/>
              </a:ext>
            </a:extLst>
          </p:cNvPr>
          <p:cNvGrpSpPr/>
          <p:nvPr/>
        </p:nvGrpSpPr>
        <p:grpSpPr>
          <a:xfrm>
            <a:off x="7175262" y="2620910"/>
            <a:ext cx="807195" cy="816734"/>
            <a:chOff x="-1894248" y="2014378"/>
            <a:chExt cx="905300" cy="923639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43FBF6BE-AA5F-4C39-BAD1-D998D0A9B411}"/>
                </a:ext>
              </a:extLst>
            </p:cNvPr>
            <p:cNvGrpSpPr/>
            <p:nvPr/>
          </p:nvGrpSpPr>
          <p:grpSpPr>
            <a:xfrm rot="2408029">
              <a:off x="-1894248" y="2014378"/>
              <a:ext cx="905300" cy="923639"/>
              <a:chOff x="-1894248" y="2014378"/>
              <a:chExt cx="905300" cy="923639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B3F54DAC-ECEF-4A7A-8CA6-5FD0A6109D00}"/>
                  </a:ext>
                </a:extLst>
              </p:cNvPr>
              <p:cNvSpPr/>
              <p:nvPr/>
            </p:nvSpPr>
            <p:spPr>
              <a:xfrm>
                <a:off x="-1894248" y="2530830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C8221B9-1FB2-4B9C-94DF-A473F183A5F2}"/>
                  </a:ext>
                </a:extLst>
              </p:cNvPr>
              <p:cNvSpPr/>
              <p:nvPr/>
            </p:nvSpPr>
            <p:spPr>
              <a:xfrm>
                <a:off x="-1396135" y="2530830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B05B41E0-27EB-4E83-901C-D0C7A8E4905A}"/>
                  </a:ext>
                </a:extLst>
              </p:cNvPr>
              <p:cNvSpPr/>
              <p:nvPr/>
            </p:nvSpPr>
            <p:spPr>
              <a:xfrm>
                <a:off x="-1887003" y="2020211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9536018F-AD82-4BA3-9B0D-7F37E7AB252D}"/>
                  </a:ext>
                </a:extLst>
              </p:cNvPr>
              <p:cNvSpPr/>
              <p:nvPr/>
            </p:nvSpPr>
            <p:spPr>
              <a:xfrm>
                <a:off x="-1404520" y="2014378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Parallelogram 103">
              <a:extLst>
                <a:ext uri="{FF2B5EF4-FFF2-40B4-BE49-F238E27FC236}">
                  <a16:creationId xmlns:a16="http://schemas.microsoft.com/office/drawing/2014/main" id="{2098A1A8-F9D7-41E0-BF37-E9C582D46FD8}"/>
                </a:ext>
              </a:extLst>
            </p:cNvPr>
            <p:cNvSpPr/>
            <p:nvPr/>
          </p:nvSpPr>
          <p:spPr>
            <a:xfrm rot="4102636">
              <a:off x="-1727853" y="2131738"/>
              <a:ext cx="524392" cy="738839"/>
            </a:xfrm>
            <a:prstGeom prst="parallelogram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9F5A514B-72BF-4FD6-A2DA-F11C2ABD5E80}"/>
              </a:ext>
            </a:extLst>
          </p:cNvPr>
          <p:cNvGrpSpPr/>
          <p:nvPr/>
        </p:nvGrpSpPr>
        <p:grpSpPr>
          <a:xfrm>
            <a:off x="5236639" y="5372732"/>
            <a:ext cx="807195" cy="816734"/>
            <a:chOff x="-1894248" y="2014378"/>
            <a:chExt cx="905300" cy="923639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B48B3D35-2FE1-42C0-B859-41D0856B0EF7}"/>
                </a:ext>
              </a:extLst>
            </p:cNvPr>
            <p:cNvGrpSpPr/>
            <p:nvPr/>
          </p:nvGrpSpPr>
          <p:grpSpPr>
            <a:xfrm rot="2408029">
              <a:off x="-1894248" y="2014378"/>
              <a:ext cx="905300" cy="923639"/>
              <a:chOff x="-1894248" y="2014378"/>
              <a:chExt cx="905300" cy="923639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0DBB91D3-89DA-404C-966E-71D1AABC100A}"/>
                  </a:ext>
                </a:extLst>
              </p:cNvPr>
              <p:cNvSpPr/>
              <p:nvPr/>
            </p:nvSpPr>
            <p:spPr>
              <a:xfrm>
                <a:off x="-1894248" y="2530830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F5CEC27A-DD14-44A5-8ACD-C86E9EA06411}"/>
                  </a:ext>
                </a:extLst>
              </p:cNvPr>
              <p:cNvSpPr/>
              <p:nvPr/>
            </p:nvSpPr>
            <p:spPr>
              <a:xfrm>
                <a:off x="-1396135" y="2530830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58D4E3AE-90D2-4455-88AB-0E4E77A54E71}"/>
                  </a:ext>
                </a:extLst>
              </p:cNvPr>
              <p:cNvSpPr/>
              <p:nvPr/>
            </p:nvSpPr>
            <p:spPr>
              <a:xfrm>
                <a:off x="-1887003" y="2020211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B2C61122-F01E-4B71-9AC3-4978737BF622}"/>
                  </a:ext>
                </a:extLst>
              </p:cNvPr>
              <p:cNvSpPr/>
              <p:nvPr/>
            </p:nvSpPr>
            <p:spPr>
              <a:xfrm>
                <a:off x="-1404520" y="2014378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Parallelogram 110">
              <a:extLst>
                <a:ext uri="{FF2B5EF4-FFF2-40B4-BE49-F238E27FC236}">
                  <a16:creationId xmlns:a16="http://schemas.microsoft.com/office/drawing/2014/main" id="{0D89E2E0-4923-435B-BCE9-4DC28888DEA4}"/>
                </a:ext>
              </a:extLst>
            </p:cNvPr>
            <p:cNvSpPr/>
            <p:nvPr/>
          </p:nvSpPr>
          <p:spPr>
            <a:xfrm rot="4102636">
              <a:off x="-1727853" y="2131738"/>
              <a:ext cx="524392" cy="738839"/>
            </a:xfrm>
            <a:prstGeom prst="parallelogram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9B080D48-DA78-41FA-8A50-F265F67811AA}"/>
              </a:ext>
            </a:extLst>
          </p:cNvPr>
          <p:cNvGrpSpPr/>
          <p:nvPr/>
        </p:nvGrpSpPr>
        <p:grpSpPr>
          <a:xfrm>
            <a:off x="7669905" y="4699655"/>
            <a:ext cx="807195" cy="816734"/>
            <a:chOff x="-1894248" y="2014378"/>
            <a:chExt cx="905300" cy="923639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19573E5-7304-439E-A811-7A0DCFFD7DA3}"/>
                </a:ext>
              </a:extLst>
            </p:cNvPr>
            <p:cNvGrpSpPr/>
            <p:nvPr/>
          </p:nvGrpSpPr>
          <p:grpSpPr>
            <a:xfrm rot="2408029">
              <a:off x="-1894248" y="2014378"/>
              <a:ext cx="905300" cy="923639"/>
              <a:chOff x="-1894248" y="2014378"/>
              <a:chExt cx="905300" cy="923639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C2978D1-3F1E-4C11-A073-26EBDD75F4F3}"/>
                  </a:ext>
                </a:extLst>
              </p:cNvPr>
              <p:cNvSpPr/>
              <p:nvPr/>
            </p:nvSpPr>
            <p:spPr>
              <a:xfrm>
                <a:off x="-1894248" y="2530830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68F318B2-FF07-4790-B9E2-D7790C81A8A8}"/>
                  </a:ext>
                </a:extLst>
              </p:cNvPr>
              <p:cNvSpPr/>
              <p:nvPr/>
            </p:nvSpPr>
            <p:spPr>
              <a:xfrm>
                <a:off x="-1396135" y="2530830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A70039F7-7342-4A5B-BBC2-E7AF69017742}"/>
                  </a:ext>
                </a:extLst>
              </p:cNvPr>
              <p:cNvSpPr/>
              <p:nvPr/>
            </p:nvSpPr>
            <p:spPr>
              <a:xfrm>
                <a:off x="-1887003" y="2020211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12AA20B6-8936-4682-9BE2-029686433D4A}"/>
                  </a:ext>
                </a:extLst>
              </p:cNvPr>
              <p:cNvSpPr/>
              <p:nvPr/>
            </p:nvSpPr>
            <p:spPr>
              <a:xfrm>
                <a:off x="-1404520" y="2014378"/>
                <a:ext cx="407187" cy="40718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Parallelogram 117">
              <a:extLst>
                <a:ext uri="{FF2B5EF4-FFF2-40B4-BE49-F238E27FC236}">
                  <a16:creationId xmlns:a16="http://schemas.microsoft.com/office/drawing/2014/main" id="{C5F8BD0A-29BE-4EEB-850C-A793B8D2E126}"/>
                </a:ext>
              </a:extLst>
            </p:cNvPr>
            <p:cNvSpPr/>
            <p:nvPr/>
          </p:nvSpPr>
          <p:spPr>
            <a:xfrm rot="4102636">
              <a:off x="-1727853" y="2131738"/>
              <a:ext cx="524392" cy="738839"/>
            </a:xfrm>
            <a:prstGeom prst="parallelogram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473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731</Words>
  <Application>Microsoft Office PowerPoint</Application>
  <PresentationFormat>Custom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Cooper Black</vt:lpstr>
      <vt:lpstr>Elephant</vt:lpstr>
      <vt:lpstr>Office Theme</vt:lpstr>
      <vt:lpstr>PowerPoint Presentation</vt:lpstr>
      <vt:lpstr>What does this set include?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Deirdre</dc:creator>
  <cp:lastModifiedBy>Smith, Deirdre</cp:lastModifiedBy>
  <cp:revision>19</cp:revision>
  <cp:lastPrinted>2021-11-15T16:09:13Z</cp:lastPrinted>
  <dcterms:created xsi:type="dcterms:W3CDTF">2021-11-15T12:39:42Z</dcterms:created>
  <dcterms:modified xsi:type="dcterms:W3CDTF">2021-11-17T13:06:57Z</dcterms:modified>
</cp:coreProperties>
</file>