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3" r:id="rId5"/>
    <p:sldId id="264" r:id="rId6"/>
    <p:sldId id="265" r:id="rId7"/>
    <p:sldId id="261" r:id="rId8"/>
  </p:sldIdLst>
  <p:sldSz cx="10058400" cy="7315200"/>
  <p:notesSz cx="7010400" cy="9296400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872" y="-330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4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5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7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48"/>
            <a:ext cx="226314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48"/>
            <a:ext cx="662178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6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1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4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5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5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1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5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3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4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7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637454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319867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4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1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4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530774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5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8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  <a:prstGeom prst="rect">
            <a:avLst/>
          </a:prstGeom>
        </p:spPr>
        <p:txBody>
          <a:bodyPr vert="horz" lIns="99276" tIns="49638" rIns="99276" bIns="4963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6880"/>
            <a:ext cx="9052560" cy="4827694"/>
          </a:xfrm>
          <a:prstGeom prst="rect">
            <a:avLst/>
          </a:prstGeom>
        </p:spPr>
        <p:txBody>
          <a:bodyPr vert="horz" lIns="99276" tIns="49638" rIns="99276" bIns="496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7"/>
            <a:ext cx="2346960" cy="389467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D17D5-5CF7-415F-BCF2-7489DBA20A33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780107"/>
            <a:ext cx="3185160" cy="389467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07"/>
            <a:ext cx="2346960" cy="389467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45D2-B382-46BF-BE97-F4FB37913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2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87" indent="-372287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5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33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719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teacherspayteachers.com/Store/Flycatcher-Clipar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8549640" cy="15680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Valentine’s Day STEM LEGO Counting </a:t>
            </a:r>
            <a:r>
              <a:rPr lang="en-US" dirty="0" smtClean="0"/>
              <a:t>Hearts</a:t>
            </a:r>
            <a:br>
              <a:rPr lang="en-US" dirty="0" smtClean="0"/>
            </a:br>
            <a:r>
              <a:rPr lang="en-US" sz="3100" dirty="0" smtClean="0"/>
              <a:t>Created  by Deirdre Smith of JDaniel4’s Mom</a:t>
            </a:r>
            <a:br>
              <a:rPr lang="en-US" sz="3100" dirty="0" smtClean="0"/>
            </a:br>
            <a:r>
              <a:rPr lang="en-US" sz="3100" dirty="0" smtClean="0"/>
              <a:t>Clip Art from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639" y="6012711"/>
            <a:ext cx="8991600" cy="1286540"/>
          </a:xfrm>
        </p:spPr>
        <p:txBody>
          <a:bodyPr>
            <a:normAutofit/>
          </a:bodyPr>
          <a:lstStyle/>
          <a:p>
            <a:r>
              <a:rPr lang="en-US" sz="1800" dirty="0"/>
              <a:t>Terms of Use: These </a:t>
            </a:r>
            <a:r>
              <a:rPr lang="en-US" sz="1800" dirty="0" err="1"/>
              <a:t>printables</a:t>
            </a:r>
            <a:r>
              <a:rPr lang="en-US" sz="1800" dirty="0"/>
              <a:t> are provided </a:t>
            </a:r>
            <a:r>
              <a:rPr lang="en-US" sz="1800" i="1" dirty="0"/>
              <a:t>FREE</a:t>
            </a:r>
            <a:r>
              <a:rPr lang="en-US" sz="1800" dirty="0"/>
              <a:t> of charge. Please do share the web pages to my </a:t>
            </a:r>
            <a:r>
              <a:rPr lang="en-US" sz="1800" dirty="0" err="1"/>
              <a:t>printables</a:t>
            </a:r>
            <a:r>
              <a:rPr lang="en-US" sz="1800" dirty="0"/>
              <a:t>. Remember that all of my </a:t>
            </a:r>
            <a:r>
              <a:rPr lang="en-US" sz="1800" dirty="0" err="1"/>
              <a:t>printables</a:t>
            </a:r>
            <a:r>
              <a:rPr lang="en-US" sz="1800" dirty="0"/>
              <a:t> are for personal use. You cannot claim these </a:t>
            </a:r>
            <a:r>
              <a:rPr lang="en-US" sz="1800" dirty="0" err="1"/>
              <a:t>printables</a:t>
            </a:r>
            <a:r>
              <a:rPr lang="en-US" sz="1800" dirty="0"/>
              <a:t> or sell them as your own. All the </a:t>
            </a:r>
            <a:r>
              <a:rPr lang="en-US" sz="1800" dirty="0" err="1"/>
              <a:t>printables</a:t>
            </a:r>
            <a:r>
              <a:rPr lang="en-US" sz="1800" dirty="0"/>
              <a:t> are the property of JDaniel4sMom.com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752600"/>
            <a:ext cx="91440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743200"/>
            <a:ext cx="3078712" cy="30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5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8027" y="-76200"/>
            <a:ext cx="5057227" cy="7467600"/>
            <a:chOff x="-28027" y="-76200"/>
            <a:chExt cx="5057227" cy="74676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29200" y="81280"/>
              <a:ext cx="0" cy="71526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152400" y="1572101"/>
              <a:ext cx="4646295" cy="5088315"/>
              <a:chOff x="189865" y="1572101"/>
              <a:chExt cx="4646295" cy="5088315"/>
            </a:xfrm>
          </p:grpSpPr>
          <p:sp>
            <p:nvSpPr>
              <p:cNvPr id="4" name="Heart 3"/>
              <p:cNvSpPr/>
              <p:nvPr/>
            </p:nvSpPr>
            <p:spPr>
              <a:xfrm>
                <a:off x="533400" y="1572101"/>
                <a:ext cx="3875722" cy="4668837"/>
              </a:xfrm>
              <a:prstGeom prst="heart">
                <a:avLst/>
              </a:prstGeom>
              <a:pattFill prst="sphere">
                <a:fgClr>
                  <a:schemeClr val="accent2">
                    <a:lumMod val="60000"/>
                    <a:lumOff val="40000"/>
                  </a:schemeClr>
                </a:fgClr>
                <a:bgClr>
                  <a:srgbClr val="FF0000"/>
                </a:bgClr>
              </a:patt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209800" y="3581400"/>
                <a:ext cx="670560" cy="65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9865" y="5029200"/>
                <a:ext cx="132588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0" dirty="0" smtClean="0">
                    <a:latin typeface="Arial Black" panose="020B0A04020102020204" pitchFamily="34" charset="0"/>
                  </a:rPr>
                  <a:t>1</a:t>
                </a:r>
                <a:endParaRPr lang="en-US" sz="100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78760" y="6393180"/>
                <a:ext cx="2057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 JULIAN" panose="02000000000000000000" pitchFamily="2" charset="0"/>
                  </a:rPr>
                  <a:t>JDaniel4smom.com</a:t>
                </a:r>
                <a:endParaRPr lang="en-US" sz="1100" dirty="0">
                  <a:latin typeface="AR JULIAN" panose="02000000000000000000" pitchFamily="2" charset="0"/>
                </a:endParaRPr>
              </a:p>
            </p:txBody>
          </p: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27" y="-76200"/>
              <a:ext cx="4923646" cy="746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24" name="Straight Connector 23"/>
          <p:cNvCxnSpPr/>
          <p:nvPr/>
        </p:nvCxnSpPr>
        <p:spPr>
          <a:xfrm>
            <a:off x="10210800" y="35206"/>
            <a:ext cx="0" cy="71526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573" y="-122274"/>
            <a:ext cx="4923646" cy="74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5455920" y="1526027"/>
            <a:ext cx="4524375" cy="5088315"/>
            <a:chOff x="311785" y="1572101"/>
            <a:chExt cx="4524375" cy="5088315"/>
          </a:xfrm>
        </p:grpSpPr>
        <p:sp>
          <p:nvSpPr>
            <p:cNvPr id="27" name="Heart 26"/>
            <p:cNvSpPr/>
            <p:nvPr/>
          </p:nvSpPr>
          <p:spPr>
            <a:xfrm>
              <a:off x="533400" y="1572101"/>
              <a:ext cx="3875722" cy="4668837"/>
            </a:xfrm>
            <a:prstGeom prst="heart">
              <a:avLst/>
            </a:prstGeom>
            <a:pattFill prst="sphere">
              <a:fgClr>
                <a:schemeClr val="accent2">
                  <a:lumMod val="60000"/>
                  <a:lumOff val="40000"/>
                </a:schemeClr>
              </a:fgClr>
              <a:bgClr>
                <a:srgbClr val="FF0000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09800" y="3581400"/>
              <a:ext cx="670560" cy="6502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1785" y="5029200"/>
              <a:ext cx="132588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0" dirty="0" smtClean="0">
                  <a:latin typeface="Arial Black" panose="020B0A04020102020204" pitchFamily="34" charset="0"/>
                </a:rPr>
                <a:t>2</a:t>
              </a:r>
              <a:endParaRPr lang="en-US" sz="10000" dirty="0">
                <a:latin typeface="Arial Black" panose="020B0A040201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78760" y="6393180"/>
              <a:ext cx="2057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 JULIAN" panose="02000000000000000000" pitchFamily="2" charset="0"/>
                </a:rPr>
                <a:t>JDaniel4smom.com</a:t>
              </a:r>
              <a:endParaRPr lang="en-US" sz="1100" dirty="0">
                <a:latin typeface="AR JULIAN" panose="02000000000000000000" pitchFamily="2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7353935" y="4332767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4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573" y="-122274"/>
            <a:ext cx="4923646" cy="74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-28027" y="-76200"/>
            <a:ext cx="5057227" cy="7467600"/>
            <a:chOff x="-28027" y="-76200"/>
            <a:chExt cx="5057227" cy="74676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27" y="-76200"/>
              <a:ext cx="4923646" cy="746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029200" y="81280"/>
              <a:ext cx="0" cy="71526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152400" y="1572101"/>
              <a:ext cx="4646295" cy="5088315"/>
              <a:chOff x="189865" y="1572101"/>
              <a:chExt cx="4646295" cy="5088315"/>
            </a:xfrm>
          </p:grpSpPr>
          <p:sp>
            <p:nvSpPr>
              <p:cNvPr id="4" name="Heart 3"/>
              <p:cNvSpPr/>
              <p:nvPr/>
            </p:nvSpPr>
            <p:spPr>
              <a:xfrm>
                <a:off x="533400" y="1572101"/>
                <a:ext cx="3875722" cy="4668837"/>
              </a:xfrm>
              <a:prstGeom prst="heart">
                <a:avLst/>
              </a:prstGeom>
              <a:pattFill prst="sphere">
                <a:fgClr>
                  <a:schemeClr val="accent2">
                    <a:lumMod val="60000"/>
                    <a:lumOff val="40000"/>
                  </a:schemeClr>
                </a:fgClr>
                <a:bgClr>
                  <a:srgbClr val="FF0000"/>
                </a:bgClr>
              </a:patt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9865" y="5029200"/>
                <a:ext cx="132588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0" dirty="0" smtClean="0">
                    <a:latin typeface="Arial Black" panose="020B0A04020102020204" pitchFamily="34" charset="0"/>
                  </a:rPr>
                  <a:t>3</a:t>
                </a:r>
                <a:endParaRPr lang="en-US" sz="100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78760" y="6393180"/>
                <a:ext cx="2057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 JULIAN" panose="02000000000000000000" pitchFamily="2" charset="0"/>
                  </a:rPr>
                  <a:t>JDaniel4smom.com</a:t>
                </a:r>
                <a:endParaRPr lang="en-US" sz="1100" dirty="0">
                  <a:latin typeface="AR JULIAN" panose="02000000000000000000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37665" y="3540760"/>
                <a:ext cx="670560" cy="65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" name="Straight Connector 23"/>
          <p:cNvCxnSpPr/>
          <p:nvPr/>
        </p:nvCxnSpPr>
        <p:spPr>
          <a:xfrm>
            <a:off x="10210800" y="35206"/>
            <a:ext cx="0" cy="71526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455920" y="1526027"/>
            <a:ext cx="4524375" cy="5088315"/>
            <a:chOff x="311785" y="1572101"/>
            <a:chExt cx="4524375" cy="5088315"/>
          </a:xfrm>
        </p:grpSpPr>
        <p:sp>
          <p:nvSpPr>
            <p:cNvPr id="27" name="Heart 26"/>
            <p:cNvSpPr/>
            <p:nvPr/>
          </p:nvSpPr>
          <p:spPr>
            <a:xfrm>
              <a:off x="533400" y="1572101"/>
              <a:ext cx="3875722" cy="4668837"/>
            </a:xfrm>
            <a:prstGeom prst="heart">
              <a:avLst/>
            </a:prstGeom>
            <a:pattFill prst="sphere">
              <a:fgClr>
                <a:schemeClr val="accent2">
                  <a:lumMod val="60000"/>
                  <a:lumOff val="40000"/>
                </a:schemeClr>
              </a:fgClr>
              <a:bgClr>
                <a:srgbClr val="FF0000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652905" y="3581400"/>
              <a:ext cx="670560" cy="6502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1785" y="5029200"/>
              <a:ext cx="132588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0" dirty="0" smtClean="0">
                  <a:latin typeface="Arial Black" panose="020B0A04020102020204" pitchFamily="34" charset="0"/>
                </a:rPr>
                <a:t>4</a:t>
              </a:r>
              <a:endParaRPr lang="en-US" sz="10000" dirty="0">
                <a:latin typeface="Arial Black" panose="020B0A040201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78760" y="6393180"/>
              <a:ext cx="2057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 JULIAN" panose="02000000000000000000" pitchFamily="2" charset="0"/>
                </a:rPr>
                <a:t>JDaniel4smom.com</a:t>
              </a:r>
              <a:endParaRPr lang="en-US" sz="1100" dirty="0">
                <a:latin typeface="AR JULIAN" panose="02000000000000000000" pitchFamily="2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7711440" y="3505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05492" y="3535325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05492" y="43789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97040" y="4374589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11440" y="4374589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8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573" y="-122274"/>
            <a:ext cx="4923646" cy="74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-28027" y="-76200"/>
            <a:ext cx="5057227" cy="7467600"/>
            <a:chOff x="-28027" y="-76200"/>
            <a:chExt cx="5057227" cy="74676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27" y="-76200"/>
              <a:ext cx="4923646" cy="746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029200" y="81280"/>
              <a:ext cx="0" cy="71526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152400" y="1572101"/>
              <a:ext cx="4646295" cy="5088315"/>
              <a:chOff x="189865" y="1572101"/>
              <a:chExt cx="4646295" cy="5088315"/>
            </a:xfrm>
          </p:grpSpPr>
          <p:sp>
            <p:nvSpPr>
              <p:cNvPr id="4" name="Heart 3"/>
              <p:cNvSpPr/>
              <p:nvPr/>
            </p:nvSpPr>
            <p:spPr>
              <a:xfrm>
                <a:off x="533400" y="1572101"/>
                <a:ext cx="3875722" cy="4668837"/>
              </a:xfrm>
              <a:prstGeom prst="heart">
                <a:avLst/>
              </a:prstGeom>
              <a:pattFill prst="sphere">
                <a:fgClr>
                  <a:schemeClr val="accent2">
                    <a:lumMod val="60000"/>
                    <a:lumOff val="40000"/>
                  </a:schemeClr>
                </a:fgClr>
                <a:bgClr>
                  <a:srgbClr val="FF0000"/>
                </a:bgClr>
              </a:patt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9865" y="5029200"/>
                <a:ext cx="132588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0" dirty="0" smtClean="0">
                    <a:latin typeface="Arial Black" panose="020B0A04020102020204" pitchFamily="34" charset="0"/>
                  </a:rPr>
                  <a:t>5</a:t>
                </a:r>
                <a:endParaRPr lang="en-US" sz="100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78760" y="6393180"/>
                <a:ext cx="2057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 JULIAN" panose="02000000000000000000" pitchFamily="2" charset="0"/>
                  </a:rPr>
                  <a:t>JDaniel4smom.com</a:t>
                </a:r>
                <a:endParaRPr lang="en-US" sz="1100" dirty="0">
                  <a:latin typeface="AR JULIAN" panose="02000000000000000000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37665" y="3693160"/>
                <a:ext cx="670560" cy="65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" name="Straight Connector 23"/>
          <p:cNvCxnSpPr/>
          <p:nvPr/>
        </p:nvCxnSpPr>
        <p:spPr>
          <a:xfrm>
            <a:off x="10210800" y="35206"/>
            <a:ext cx="0" cy="71526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455920" y="1526027"/>
            <a:ext cx="4524375" cy="5088315"/>
            <a:chOff x="311785" y="1572101"/>
            <a:chExt cx="4524375" cy="5088315"/>
          </a:xfrm>
        </p:grpSpPr>
        <p:sp>
          <p:nvSpPr>
            <p:cNvPr id="27" name="Heart 26"/>
            <p:cNvSpPr/>
            <p:nvPr/>
          </p:nvSpPr>
          <p:spPr>
            <a:xfrm>
              <a:off x="533400" y="1572101"/>
              <a:ext cx="3875722" cy="4668837"/>
            </a:xfrm>
            <a:prstGeom prst="heart">
              <a:avLst/>
            </a:prstGeom>
            <a:pattFill prst="sphere">
              <a:fgClr>
                <a:schemeClr val="accent2">
                  <a:lumMod val="60000"/>
                  <a:lumOff val="40000"/>
                </a:schemeClr>
              </a:fgClr>
              <a:bgClr>
                <a:srgbClr val="FF0000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652905" y="3581400"/>
              <a:ext cx="670560" cy="6502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1785" y="5029200"/>
              <a:ext cx="132588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0" dirty="0" smtClean="0">
                  <a:latin typeface="Arial Black" panose="020B0A04020102020204" pitchFamily="34" charset="0"/>
                </a:rPr>
                <a:t>6</a:t>
              </a:r>
              <a:endParaRPr lang="en-US" sz="10000" dirty="0">
                <a:latin typeface="Arial Black" panose="020B0A040201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78760" y="6393180"/>
              <a:ext cx="2057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 JULIAN" panose="02000000000000000000" pitchFamily="2" charset="0"/>
                </a:rPr>
                <a:t>JDaniel4smom.com</a:t>
              </a:r>
              <a:endParaRPr lang="en-US" sz="1100" dirty="0">
                <a:latin typeface="AR JULIAN" panose="02000000000000000000" pitchFamily="2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7711440" y="3505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05492" y="3687725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05492" y="45313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97040" y="4374589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11440" y="4374589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00200" y="45313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79017" y="28194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781800" y="26670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711440" y="26670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3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573" y="-122274"/>
            <a:ext cx="4923646" cy="74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-28027" y="-76200"/>
            <a:ext cx="5057227" cy="7467600"/>
            <a:chOff x="-28027" y="-76200"/>
            <a:chExt cx="5057227" cy="74676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27" y="-76200"/>
              <a:ext cx="4923646" cy="746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029200" y="81280"/>
              <a:ext cx="0" cy="71526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152400" y="1572101"/>
              <a:ext cx="4646295" cy="5088315"/>
              <a:chOff x="189865" y="1572101"/>
              <a:chExt cx="4646295" cy="5088315"/>
            </a:xfrm>
          </p:grpSpPr>
          <p:sp>
            <p:nvSpPr>
              <p:cNvPr id="4" name="Heart 3"/>
              <p:cNvSpPr/>
              <p:nvPr/>
            </p:nvSpPr>
            <p:spPr>
              <a:xfrm>
                <a:off x="533400" y="1572101"/>
                <a:ext cx="3875722" cy="4668837"/>
              </a:xfrm>
              <a:prstGeom prst="heart">
                <a:avLst/>
              </a:prstGeom>
              <a:pattFill prst="sphere">
                <a:fgClr>
                  <a:schemeClr val="accent2">
                    <a:lumMod val="60000"/>
                    <a:lumOff val="40000"/>
                  </a:schemeClr>
                </a:fgClr>
                <a:bgClr>
                  <a:srgbClr val="FF0000"/>
                </a:bgClr>
              </a:patt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9865" y="5029200"/>
                <a:ext cx="132588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0" dirty="0" smtClean="0">
                    <a:latin typeface="Arial Black" panose="020B0A04020102020204" pitchFamily="34" charset="0"/>
                  </a:rPr>
                  <a:t>7</a:t>
                </a:r>
                <a:endParaRPr lang="en-US" sz="100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78760" y="6393180"/>
                <a:ext cx="2057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 JULIAN" panose="02000000000000000000" pitchFamily="2" charset="0"/>
                  </a:rPr>
                  <a:t>JDaniel4smom.com</a:t>
                </a:r>
                <a:endParaRPr lang="en-US" sz="1100" dirty="0">
                  <a:latin typeface="AR JULIAN" panose="02000000000000000000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637665" y="3693160"/>
                <a:ext cx="670560" cy="65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" name="Straight Connector 23"/>
          <p:cNvCxnSpPr/>
          <p:nvPr/>
        </p:nvCxnSpPr>
        <p:spPr>
          <a:xfrm>
            <a:off x="10210800" y="35206"/>
            <a:ext cx="0" cy="71526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455920" y="1526027"/>
            <a:ext cx="4524375" cy="5088315"/>
            <a:chOff x="311785" y="1572101"/>
            <a:chExt cx="4524375" cy="5088315"/>
          </a:xfrm>
        </p:grpSpPr>
        <p:sp>
          <p:nvSpPr>
            <p:cNvPr id="27" name="Heart 26"/>
            <p:cNvSpPr/>
            <p:nvPr/>
          </p:nvSpPr>
          <p:spPr>
            <a:xfrm>
              <a:off x="533400" y="1572101"/>
              <a:ext cx="3875722" cy="4668837"/>
            </a:xfrm>
            <a:prstGeom prst="heart">
              <a:avLst/>
            </a:prstGeom>
            <a:pattFill prst="sphere">
              <a:fgClr>
                <a:schemeClr val="accent2">
                  <a:lumMod val="60000"/>
                  <a:lumOff val="40000"/>
                </a:schemeClr>
              </a:fgClr>
              <a:bgClr>
                <a:srgbClr val="FF0000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1785" y="5029200"/>
              <a:ext cx="132588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0" dirty="0" smtClean="0">
                  <a:latin typeface="Arial Black" panose="020B0A04020102020204" pitchFamily="34" charset="0"/>
                </a:rPr>
                <a:t>8</a:t>
              </a:r>
              <a:endParaRPr lang="en-US" sz="10000" dirty="0">
                <a:latin typeface="Arial Black" panose="020B0A040201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78760" y="6393180"/>
              <a:ext cx="2057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 JULIAN" panose="02000000000000000000" pitchFamily="2" charset="0"/>
                </a:rPr>
                <a:t>JDaniel4smom.com</a:t>
              </a:r>
              <a:endParaRPr lang="en-US" sz="1100" dirty="0">
                <a:latin typeface="AR JULIAN" panose="02000000000000000000" pitchFamily="2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505492" y="3687725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05492" y="45313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97040" y="44551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11440" y="44551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00200" y="45313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33600" y="28194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219200" y="280605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124200" y="28194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280441" y="2779469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400800" y="2779469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153400" y="2779469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280441" y="36169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400800" y="36169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8153400" y="36169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3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573" y="-122274"/>
            <a:ext cx="4923646" cy="74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-28027" y="-76200"/>
            <a:ext cx="5057227" cy="7467600"/>
            <a:chOff x="-28027" y="-76200"/>
            <a:chExt cx="5057227" cy="74676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27" y="-76200"/>
              <a:ext cx="4923646" cy="746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5029200" y="81280"/>
              <a:ext cx="0" cy="71526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274320" y="1572101"/>
              <a:ext cx="4524375" cy="5088315"/>
              <a:chOff x="311785" y="1572101"/>
              <a:chExt cx="4524375" cy="5088315"/>
            </a:xfrm>
          </p:grpSpPr>
          <p:sp>
            <p:nvSpPr>
              <p:cNvPr id="4" name="Heart 3"/>
              <p:cNvSpPr/>
              <p:nvPr/>
            </p:nvSpPr>
            <p:spPr>
              <a:xfrm>
                <a:off x="533400" y="1572101"/>
                <a:ext cx="3875722" cy="4668837"/>
              </a:xfrm>
              <a:prstGeom prst="heart">
                <a:avLst/>
              </a:prstGeom>
              <a:pattFill prst="sphere">
                <a:fgClr>
                  <a:schemeClr val="accent2">
                    <a:lumMod val="60000"/>
                    <a:lumOff val="40000"/>
                  </a:schemeClr>
                </a:fgClr>
                <a:bgClr>
                  <a:srgbClr val="FF0000"/>
                </a:bgClr>
              </a:patt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1785" y="5029200"/>
                <a:ext cx="132588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0" dirty="0" smtClean="0">
                    <a:latin typeface="Arial Black" panose="020B0A04020102020204" pitchFamily="34" charset="0"/>
                  </a:rPr>
                  <a:t>9</a:t>
                </a:r>
                <a:endParaRPr lang="en-US" sz="10000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78760" y="6393180"/>
                <a:ext cx="2057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>
                    <a:latin typeface="AR JULIAN" panose="02000000000000000000" pitchFamily="2" charset="0"/>
                  </a:rPr>
                  <a:t>JDaniel4smom.com</a:t>
                </a:r>
                <a:endParaRPr lang="en-US" sz="1100" dirty="0">
                  <a:latin typeface="AR JULIAN" panose="02000000000000000000" pitchFamily="2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348105" y="3505200"/>
                <a:ext cx="670560" cy="65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4" name="Straight Connector 23"/>
          <p:cNvCxnSpPr/>
          <p:nvPr/>
        </p:nvCxnSpPr>
        <p:spPr>
          <a:xfrm>
            <a:off x="10210800" y="35206"/>
            <a:ext cx="0" cy="71526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334000" y="1526027"/>
            <a:ext cx="4646295" cy="5103373"/>
            <a:chOff x="189865" y="1572101"/>
            <a:chExt cx="4646295" cy="5103373"/>
          </a:xfrm>
        </p:grpSpPr>
        <p:sp>
          <p:nvSpPr>
            <p:cNvPr id="27" name="Heart 26"/>
            <p:cNvSpPr/>
            <p:nvPr/>
          </p:nvSpPr>
          <p:spPr>
            <a:xfrm>
              <a:off x="533400" y="1572101"/>
              <a:ext cx="3875722" cy="4668837"/>
            </a:xfrm>
            <a:prstGeom prst="heart">
              <a:avLst/>
            </a:prstGeom>
            <a:pattFill prst="sphere">
              <a:fgClr>
                <a:schemeClr val="accent2">
                  <a:lumMod val="60000"/>
                  <a:lumOff val="40000"/>
                </a:schemeClr>
              </a:fgClr>
              <a:bgClr>
                <a:srgbClr val="FF0000"/>
              </a:bgClr>
            </a:patt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9865" y="5275091"/>
              <a:ext cx="2011680" cy="14003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0" dirty="0" smtClean="0"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778760" y="6393180"/>
              <a:ext cx="2057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AR JULIAN" panose="02000000000000000000" pitchFamily="2" charset="0"/>
                </a:rPr>
                <a:t>JDaniel4smom.com</a:t>
              </a:r>
              <a:endParaRPr lang="en-US" sz="1100" dirty="0">
                <a:latin typeface="AR JULIAN" panose="02000000000000000000" pitchFamily="2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148840" y="3505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987040" y="4267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310640" y="4267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33600" y="275655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310640" y="2743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971800" y="275655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280441" y="27025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492240" y="26670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077200" y="26670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280441" y="3505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492240" y="3505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8077200" y="3505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971800" y="3505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48840" y="4267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016240" y="4280432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92240" y="4280432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266999" y="4280432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266999" y="506476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7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121920" y="990600"/>
            <a:ext cx="4754880" cy="5537200"/>
          </a:xfrm>
          <a:prstGeom prst="heart">
            <a:avLst/>
          </a:prstGeom>
          <a:pattFill prst="sphere">
            <a:fgClr>
              <a:schemeClr val="accent2">
                <a:lumMod val="60000"/>
                <a:lumOff val="40000"/>
              </a:schemeClr>
            </a:fgClr>
            <a:bgClr>
              <a:srgbClr val="FF0000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029200" y="81280"/>
            <a:ext cx="0" cy="71526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825" y="5371862"/>
            <a:ext cx="13258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Arial Black" panose="020B0A04020102020204" pitchFamily="34" charset="0"/>
              </a:rPr>
              <a:t>9</a:t>
            </a:r>
            <a:endParaRPr lang="en-US" sz="11500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6972300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 JULIAN" panose="02000000000000000000" pitchFamily="2" charset="0"/>
              </a:rPr>
              <a:t>JDaniel4smom.com</a:t>
            </a:r>
            <a:endParaRPr lang="en-US" sz="1100" dirty="0">
              <a:latin typeface="AR JULIAN" panose="02000000000000000000" pitchFamily="2" charset="0"/>
            </a:endParaRPr>
          </a:p>
        </p:txBody>
      </p:sp>
      <p:sp>
        <p:nvSpPr>
          <p:cNvPr id="18" name="Heart 17"/>
          <p:cNvSpPr/>
          <p:nvPr/>
        </p:nvSpPr>
        <p:spPr>
          <a:xfrm>
            <a:off x="5181600" y="990600"/>
            <a:ext cx="4754880" cy="5537200"/>
          </a:xfrm>
          <a:prstGeom prst="heart">
            <a:avLst/>
          </a:prstGeom>
          <a:pattFill prst="sphere">
            <a:fgClr>
              <a:schemeClr val="accent2">
                <a:lumMod val="60000"/>
                <a:lumOff val="40000"/>
              </a:schemeClr>
            </a:fgClr>
            <a:bgClr>
              <a:srgbClr val="FF0000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95824" y="5371862"/>
            <a:ext cx="25431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Arial Black" panose="020B0A04020102020204" pitchFamily="34" charset="0"/>
              </a:rPr>
              <a:t>10</a:t>
            </a:r>
            <a:endParaRPr lang="en-US" sz="11500" dirty="0"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8200" y="6972300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 JULIAN" panose="02000000000000000000" pitchFamily="2" charset="0"/>
              </a:rPr>
              <a:t>JDaniel4smom.com</a:t>
            </a:r>
            <a:endParaRPr lang="en-US" sz="1100" dirty="0">
              <a:latin typeface="AR JULI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400800" y="2514600"/>
            <a:ext cx="2362200" cy="1564640"/>
            <a:chOff x="6400800" y="3124200"/>
            <a:chExt cx="2362200" cy="1564640"/>
          </a:xfrm>
        </p:grpSpPr>
        <p:grpSp>
          <p:nvGrpSpPr>
            <p:cNvPr id="33" name="Group 32"/>
            <p:cNvGrpSpPr/>
            <p:nvPr/>
          </p:nvGrpSpPr>
          <p:grpSpPr>
            <a:xfrm>
              <a:off x="6400800" y="3124200"/>
              <a:ext cx="2362200" cy="1564640"/>
              <a:chOff x="1371600" y="3048000"/>
              <a:chExt cx="2362200" cy="1564640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371600" y="3048000"/>
                <a:ext cx="2362200" cy="1564640"/>
                <a:chOff x="1143000" y="3048000"/>
                <a:chExt cx="2362200" cy="1564640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1143000" y="3921760"/>
                  <a:ext cx="670560" cy="65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276" tIns="49638" rIns="99276" bIns="49638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834640" y="3048000"/>
                  <a:ext cx="670560" cy="65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276" tIns="49638" rIns="99276" bIns="49638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819400" y="3962400"/>
                  <a:ext cx="670560" cy="65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276" tIns="49638" rIns="99276" bIns="49638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143000" y="3048000"/>
                  <a:ext cx="670560" cy="65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276" tIns="49638" rIns="99276" bIns="49638" spcCol="0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Rectangle 34"/>
              <p:cNvSpPr/>
              <p:nvPr/>
            </p:nvSpPr>
            <p:spPr>
              <a:xfrm>
                <a:off x="2209800" y="3048000"/>
                <a:ext cx="670560" cy="65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7239000" y="4038600"/>
              <a:ext cx="670560" cy="6502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71600" y="2743200"/>
            <a:ext cx="2362200" cy="1564640"/>
            <a:chOff x="6400800" y="3124200"/>
            <a:chExt cx="2362200" cy="1564640"/>
          </a:xfrm>
        </p:grpSpPr>
        <p:grpSp>
          <p:nvGrpSpPr>
            <p:cNvPr id="26" name="Group 25"/>
            <p:cNvGrpSpPr/>
            <p:nvPr/>
          </p:nvGrpSpPr>
          <p:grpSpPr>
            <a:xfrm>
              <a:off x="6400800" y="3124200"/>
              <a:ext cx="2362200" cy="1564640"/>
              <a:chOff x="1371600" y="3048000"/>
              <a:chExt cx="2362200" cy="156464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1371600" y="3048000"/>
                <a:ext cx="2362200" cy="1564640"/>
                <a:chOff x="1143000" y="3048000"/>
                <a:chExt cx="2362200" cy="156464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143000" y="3921760"/>
                  <a:ext cx="670560" cy="65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276" tIns="49638" rIns="99276" bIns="49638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834640" y="3048000"/>
                  <a:ext cx="670560" cy="65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276" tIns="49638" rIns="99276" bIns="49638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819400" y="3962400"/>
                  <a:ext cx="670560" cy="65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276" tIns="49638" rIns="99276" bIns="49638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143000" y="3048000"/>
                  <a:ext cx="670560" cy="6502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9276" tIns="49638" rIns="99276" bIns="49638" spcCol="0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Rectangle 28"/>
              <p:cNvSpPr/>
              <p:nvPr/>
            </p:nvSpPr>
            <p:spPr>
              <a:xfrm>
                <a:off x="2209800" y="3048000"/>
                <a:ext cx="670560" cy="6502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9276" tIns="49638" rIns="99276" bIns="49638" spcCol="0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7239000" y="4038600"/>
              <a:ext cx="670560" cy="6502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9276" tIns="49638" rIns="99276" bIns="49638" spcCol="0"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1371600" y="44958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416040" y="4267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077200" y="4267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048000" y="4524375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09800" y="44958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239000" y="426720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248525" y="5146040"/>
            <a:ext cx="670560" cy="6502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76" tIns="49638" rIns="99276" bIns="49638" spcCol="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0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50</Words>
  <Application>Microsoft Office PowerPoint</Application>
  <PresentationFormat>Custom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Valentine’s Day STEM LEGO Counting Hearts Created  by Deirdre Smith of JDaniel4’s Mom Clip Art from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Deirdre Smith</dc:creator>
  <cp:lastModifiedBy>Deirdre Smith</cp:lastModifiedBy>
  <cp:revision>9</cp:revision>
  <cp:lastPrinted>2019-01-28T18:58:45Z</cp:lastPrinted>
  <dcterms:created xsi:type="dcterms:W3CDTF">2018-12-27T19:24:15Z</dcterms:created>
  <dcterms:modified xsi:type="dcterms:W3CDTF">2019-01-30T11:09:43Z</dcterms:modified>
</cp:coreProperties>
</file>