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0058400" cy="73152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197187"/>
            <a:ext cx="854964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3842174"/>
            <a:ext cx="754380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93DE-CA96-4017-BEF3-A389F745900B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261FB-B0CF-4517-8590-A3843C3F3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35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93DE-CA96-4017-BEF3-A389F745900B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261FB-B0CF-4517-8590-A3843C3F3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8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389467"/>
            <a:ext cx="2168843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389467"/>
            <a:ext cx="6380798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93DE-CA96-4017-BEF3-A389F745900B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261FB-B0CF-4517-8590-A3843C3F3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21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93DE-CA96-4017-BEF3-A389F745900B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261FB-B0CF-4517-8590-A3843C3F3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1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823722"/>
            <a:ext cx="8675370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4895429"/>
            <a:ext cx="8675370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93DE-CA96-4017-BEF3-A389F745900B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261FB-B0CF-4517-8590-A3843C3F3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50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1947333"/>
            <a:ext cx="427482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1947333"/>
            <a:ext cx="427482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93DE-CA96-4017-BEF3-A389F745900B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261FB-B0CF-4517-8590-A3843C3F3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389468"/>
            <a:ext cx="8675370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793241"/>
            <a:ext cx="4255174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672080"/>
            <a:ext cx="4255174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793241"/>
            <a:ext cx="4276130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672080"/>
            <a:ext cx="4276130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93DE-CA96-4017-BEF3-A389F745900B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261FB-B0CF-4517-8590-A3843C3F3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7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93DE-CA96-4017-BEF3-A389F745900B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261FB-B0CF-4517-8590-A3843C3F3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3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93DE-CA96-4017-BEF3-A389F745900B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261FB-B0CF-4517-8590-A3843C3F3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87680"/>
            <a:ext cx="324409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053255"/>
            <a:ext cx="5092065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194560"/>
            <a:ext cx="324409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93DE-CA96-4017-BEF3-A389F745900B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261FB-B0CF-4517-8590-A3843C3F3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95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87680"/>
            <a:ext cx="324409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053255"/>
            <a:ext cx="5092065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194560"/>
            <a:ext cx="324409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93DE-CA96-4017-BEF3-A389F745900B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261FB-B0CF-4517-8590-A3843C3F3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1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389468"/>
            <a:ext cx="867537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1947333"/>
            <a:ext cx="867537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6780108"/>
            <a:ext cx="22631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E93DE-CA96-4017-BEF3-A389F745900B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6780108"/>
            <a:ext cx="339471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6780108"/>
            <a:ext cx="22631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261FB-B0CF-4517-8590-A3843C3F3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7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teacherspayteachers.com/Store/Graphics-From-The-Pond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26EA6-F15D-4470-B761-673A5A5F4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4380" y="542764"/>
            <a:ext cx="8549640" cy="2546773"/>
          </a:xfrm>
        </p:spPr>
        <p:txBody>
          <a:bodyPr>
            <a:normAutofit/>
          </a:bodyPr>
          <a:lstStyle/>
          <a:p>
            <a:r>
              <a:rPr lang="en-US" sz="4800" dirty="0"/>
              <a:t>Exploring Shapes with Penguins</a:t>
            </a:r>
            <a:br>
              <a:rPr lang="en-US" dirty="0"/>
            </a:br>
            <a:r>
              <a:rPr lang="en-US" sz="2800" dirty="0"/>
              <a:t>Book 1 in the Penguin Books Series</a:t>
            </a:r>
            <a:br>
              <a:rPr lang="en-US" sz="2800" dirty="0"/>
            </a:br>
            <a:br>
              <a:rPr lang="en-US" sz="2800" dirty="0"/>
            </a:br>
            <a:r>
              <a:rPr lang="en-US" sz="3200" dirty="0"/>
              <a:t>Created by Deirdre Smith of JDaniel4’s Mom</a:t>
            </a:r>
            <a:br>
              <a:rPr lang="en-US" sz="3200" dirty="0"/>
            </a:br>
            <a:r>
              <a:rPr lang="en-US" sz="3200" dirty="0"/>
              <a:t>Clip Art from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3DCA46-31B1-422A-8C57-EE67365196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5912" y="6092315"/>
            <a:ext cx="7543800" cy="1097379"/>
          </a:xfrm>
        </p:spPr>
        <p:txBody>
          <a:bodyPr>
            <a:normAutofit/>
          </a:bodyPr>
          <a:lstStyle/>
          <a:p>
            <a:r>
              <a:rPr lang="en-US" sz="1800" dirty="0"/>
              <a:t>Terms of Use: These </a:t>
            </a:r>
            <a:r>
              <a:rPr lang="en-US" sz="1800" dirty="0" err="1"/>
              <a:t>printables</a:t>
            </a:r>
            <a:r>
              <a:rPr lang="en-US" sz="1800" dirty="0"/>
              <a:t> are provided </a:t>
            </a:r>
            <a:r>
              <a:rPr lang="en-US" sz="1800" i="1" dirty="0"/>
              <a:t>FREE</a:t>
            </a:r>
            <a:r>
              <a:rPr lang="en-US" sz="1800" dirty="0"/>
              <a:t> of charge. Please do share the web pages to my </a:t>
            </a:r>
            <a:r>
              <a:rPr lang="en-US" sz="1800" dirty="0" err="1"/>
              <a:t>printables</a:t>
            </a:r>
            <a:r>
              <a:rPr lang="en-US" sz="1800" dirty="0"/>
              <a:t>. Remember that all of my </a:t>
            </a:r>
            <a:r>
              <a:rPr lang="en-US" sz="1800" dirty="0" err="1"/>
              <a:t>printables</a:t>
            </a:r>
            <a:r>
              <a:rPr lang="en-US" sz="1800" dirty="0"/>
              <a:t> are for personal use. You cannot claim these </a:t>
            </a:r>
            <a:r>
              <a:rPr lang="en-US" sz="1800" dirty="0" err="1"/>
              <a:t>printables</a:t>
            </a:r>
            <a:r>
              <a:rPr lang="en-US" sz="1800" dirty="0"/>
              <a:t> or sell them as your own. All the </a:t>
            </a:r>
            <a:r>
              <a:rPr lang="en-US" sz="1800" dirty="0" err="1"/>
              <a:t>printables</a:t>
            </a:r>
            <a:r>
              <a:rPr lang="en-US" sz="1800" dirty="0"/>
              <a:t> are the property of JDaniel4sMom.com</a:t>
            </a:r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3D202A5E-FBED-40C8-8ABC-CEBF6F3885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563" y="2554664"/>
            <a:ext cx="666750" cy="6667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5ABA65F-858C-4895-A7DB-B60BFF9B6A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960" y="3299960"/>
            <a:ext cx="2386252" cy="271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643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3FCDE13-FAC7-486D-9227-E190AECB116E}"/>
              </a:ext>
            </a:extLst>
          </p:cNvPr>
          <p:cNvSpPr txBox="1"/>
          <p:nvPr/>
        </p:nvSpPr>
        <p:spPr>
          <a:xfrm>
            <a:off x="7814988" y="3796560"/>
            <a:ext cx="2095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Exploring Shapes with Penguins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ED2F21-76EF-4FA1-9605-85CF44AC0A76}"/>
              </a:ext>
            </a:extLst>
          </p:cNvPr>
          <p:cNvSpPr txBox="1"/>
          <p:nvPr/>
        </p:nvSpPr>
        <p:spPr>
          <a:xfrm rot="10800000">
            <a:off x="7762602" y="2925105"/>
            <a:ext cx="2236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Circle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31D024-9B86-4491-925F-AC0E0D07782D}"/>
              </a:ext>
            </a:extLst>
          </p:cNvPr>
          <p:cNvSpPr txBox="1"/>
          <p:nvPr/>
        </p:nvSpPr>
        <p:spPr>
          <a:xfrm rot="10800000">
            <a:off x="4926108" y="295317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Square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2917E7-127A-4DD1-9DEA-C77B241035A8}"/>
              </a:ext>
            </a:extLst>
          </p:cNvPr>
          <p:cNvSpPr txBox="1"/>
          <p:nvPr/>
        </p:nvSpPr>
        <p:spPr>
          <a:xfrm rot="10800000">
            <a:off x="2644854" y="2909510"/>
            <a:ext cx="2343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Rectangle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A6B8F2-6DEC-48D2-9BF2-10CC23F1092D}"/>
              </a:ext>
            </a:extLst>
          </p:cNvPr>
          <p:cNvSpPr txBox="1"/>
          <p:nvPr/>
        </p:nvSpPr>
        <p:spPr>
          <a:xfrm rot="10800000">
            <a:off x="141194" y="29560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Triangle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9578CD-166E-481D-AA84-2BCAE360AB05}"/>
              </a:ext>
            </a:extLst>
          </p:cNvPr>
          <p:cNvSpPr txBox="1"/>
          <p:nvPr/>
        </p:nvSpPr>
        <p:spPr>
          <a:xfrm>
            <a:off x="174809" y="411102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Oval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5A15977-76AF-4CAD-B73C-C9710860AAC1}"/>
              </a:ext>
            </a:extLst>
          </p:cNvPr>
          <p:cNvSpPr txBox="1"/>
          <p:nvPr/>
        </p:nvSpPr>
        <p:spPr>
          <a:xfrm>
            <a:off x="5267317" y="3893486"/>
            <a:ext cx="1944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Octagon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324F40-8C17-4D2A-95FF-98281943533A}"/>
              </a:ext>
            </a:extLst>
          </p:cNvPr>
          <p:cNvSpPr txBox="1"/>
          <p:nvPr/>
        </p:nvSpPr>
        <p:spPr>
          <a:xfrm>
            <a:off x="7588628" y="6844560"/>
            <a:ext cx="1905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Created by JDaniel4sMom.com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ED79583B-A752-47C9-BF9D-D9AE4A3C74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85926" y="5206612"/>
            <a:ext cx="742945" cy="741561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F02EF962-21FF-47FD-B518-BF00CC2FE5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49945" y="5110364"/>
            <a:ext cx="647886" cy="718027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7C25E6EB-5256-40B4-8FA2-3AD8E78DDE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38991" y="6031396"/>
            <a:ext cx="1101037" cy="606816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87F658C1-9A0C-431C-9968-1990594817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56144" y="4853702"/>
            <a:ext cx="523292" cy="63311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EA035615-6CDE-44D8-8FCE-9286E4888A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8016127" y="673022"/>
            <a:ext cx="1729082" cy="191627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58DD163-E87F-4A56-8449-94C75EEF5A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5427536" y="673023"/>
            <a:ext cx="1587137" cy="192024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7994FE0D-B6A6-42C4-B6AB-5E4D1B497C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2532545" y="1181587"/>
            <a:ext cx="2429414" cy="1338926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9AD6000C-85A4-46D6-85EA-18244A47E3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329004" y="600273"/>
            <a:ext cx="1923824" cy="192024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247DE9D4-F096-43AB-A0CD-278BC3CEE6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362" y="4912563"/>
            <a:ext cx="2548471" cy="1190859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4271A0F8-14F8-4AC3-8F13-990AE181933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26" y="4509257"/>
            <a:ext cx="1153715" cy="1920240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552A20B7-6248-4330-80B2-752F8D936FE2}"/>
              </a:ext>
            </a:extLst>
          </p:cNvPr>
          <p:cNvSpPr txBox="1"/>
          <p:nvPr/>
        </p:nvSpPr>
        <p:spPr>
          <a:xfrm>
            <a:off x="2788028" y="421782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Trapezoid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ED3E8F41-FB94-4F8B-A36E-A8DFCACC96A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976" y="4485073"/>
            <a:ext cx="1688467" cy="1920240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A708655E-B6E1-4D6C-B705-5562B9ECA8C7}"/>
              </a:ext>
            </a:extLst>
          </p:cNvPr>
          <p:cNvGrpSpPr/>
          <p:nvPr/>
        </p:nvGrpSpPr>
        <p:grpSpPr>
          <a:xfrm>
            <a:off x="466166" y="224118"/>
            <a:ext cx="9144000" cy="6858000"/>
            <a:chOff x="0" y="0"/>
            <a:chExt cx="9144000" cy="685800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A7C5241-DC6C-449D-8739-21F1BA0C3F08}"/>
                </a:ext>
              </a:extLst>
            </p:cNvPr>
            <p:cNvCxnSpPr/>
            <p:nvPr/>
          </p:nvCxnSpPr>
          <p:spPr>
            <a:xfrm>
              <a:off x="0" y="3429000"/>
              <a:ext cx="9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78E391F-9C09-487A-96B7-A35AD026DD77}"/>
                </a:ext>
              </a:extLst>
            </p:cNvPr>
            <p:cNvCxnSpPr/>
            <p:nvPr/>
          </p:nvCxnSpPr>
          <p:spPr>
            <a:xfrm>
              <a:off x="4572000" y="0"/>
              <a:ext cx="0" cy="685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A9344EB-588C-4E18-AF7C-3A8DB2A3FD57}"/>
                </a:ext>
              </a:extLst>
            </p:cNvPr>
            <p:cNvCxnSpPr/>
            <p:nvPr/>
          </p:nvCxnSpPr>
          <p:spPr>
            <a:xfrm>
              <a:off x="7010400" y="0"/>
              <a:ext cx="76200" cy="685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064F955-1F63-458B-A730-7382DE5553B0}"/>
                </a:ext>
              </a:extLst>
            </p:cNvPr>
            <p:cNvCxnSpPr/>
            <p:nvPr/>
          </p:nvCxnSpPr>
          <p:spPr>
            <a:xfrm>
              <a:off x="2057400" y="0"/>
              <a:ext cx="0" cy="685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90039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28</Words>
  <Application>Microsoft Office PowerPoint</Application>
  <PresentationFormat>Custom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Exploring Shapes with Penguins Book 1 in the Penguin Books Series  Created by Deirdre Smith of JDaniel4’s Mom Clip Art from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Deirdre Smith</dc:creator>
  <cp:lastModifiedBy>Deirdre Smith</cp:lastModifiedBy>
  <cp:revision>7</cp:revision>
  <cp:lastPrinted>2020-01-18T17:17:58Z</cp:lastPrinted>
  <dcterms:created xsi:type="dcterms:W3CDTF">2020-01-18T13:07:21Z</dcterms:created>
  <dcterms:modified xsi:type="dcterms:W3CDTF">2020-01-18T17:27:31Z</dcterms:modified>
</cp:coreProperties>
</file>